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9" r:id="rId3"/>
    <p:sldId id="258" r:id="rId4"/>
    <p:sldId id="270" r:id="rId5"/>
    <p:sldId id="261" r:id="rId6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1F00"/>
    <a:srgbClr val="472906"/>
    <a:srgbClr val="FFDF8E"/>
    <a:srgbClr val="EFE6D5"/>
    <a:srgbClr val="FFEC98"/>
    <a:srgbClr val="6C4300"/>
    <a:srgbClr val="3B2200"/>
    <a:srgbClr val="6E645E"/>
    <a:srgbClr val="353D42"/>
    <a:srgbClr val="3B3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FD4203-D9ED-440C-90F0-E44693686A18}" v="111" dt="2018-07-30T02:23:45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005" autoAdjust="0"/>
  </p:normalViewPr>
  <p:slideViewPr>
    <p:cSldViewPr snapToGrid="0">
      <p:cViewPr varScale="1">
        <p:scale>
          <a:sx n="94" d="100"/>
          <a:sy n="94" d="100"/>
        </p:scale>
        <p:origin x="25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2023/4/4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4676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7EAE3332-0659-446F-B8E5-FD98C48726A9}"/>
              </a:ext>
            </a:extLst>
          </p:cNvPr>
          <p:cNvSpPr/>
          <p:nvPr userDrawn="1"/>
        </p:nvSpPr>
        <p:spPr>
          <a:xfrm>
            <a:off x="948706" y="1582993"/>
            <a:ext cx="6420464" cy="5299587"/>
          </a:xfrm>
          <a:custGeom>
            <a:avLst/>
            <a:gdLst>
              <a:gd name="connsiteX0" fmla="*/ 4768645 w 6420464"/>
              <a:gd name="connsiteY0" fmla="*/ 0 h 5299587"/>
              <a:gd name="connsiteX1" fmla="*/ 0 w 6420464"/>
              <a:gd name="connsiteY1" fmla="*/ 5299587 h 5299587"/>
              <a:gd name="connsiteX2" fmla="*/ 3008671 w 6420464"/>
              <a:gd name="connsiteY2" fmla="*/ 5299587 h 5299587"/>
              <a:gd name="connsiteX3" fmla="*/ 6420464 w 6420464"/>
              <a:gd name="connsiteY3" fmla="*/ 1425677 h 5299587"/>
              <a:gd name="connsiteX4" fmla="*/ 4768645 w 6420464"/>
              <a:gd name="connsiteY4" fmla="*/ 0 h 529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0464" h="5299587">
                <a:moveTo>
                  <a:pt x="4768645" y="0"/>
                </a:moveTo>
                <a:lnTo>
                  <a:pt x="0" y="5299587"/>
                </a:lnTo>
                <a:lnTo>
                  <a:pt x="3008671" y="5299587"/>
                </a:lnTo>
                <a:lnTo>
                  <a:pt x="6420464" y="1425677"/>
                </a:lnTo>
                <a:lnTo>
                  <a:pt x="476864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D3D1F8B-F465-41DC-A5D4-6F72A70DC5B9}"/>
              </a:ext>
            </a:extLst>
          </p:cNvPr>
          <p:cNvSpPr/>
          <p:nvPr userDrawn="1"/>
        </p:nvSpPr>
        <p:spPr>
          <a:xfrm>
            <a:off x="0" y="1842448"/>
            <a:ext cx="12182168" cy="32072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0D77DA1D-02AA-4926-B081-EA2C2D68A714}"/>
              </a:ext>
            </a:extLst>
          </p:cNvPr>
          <p:cNvSpPr/>
          <p:nvPr userDrawn="1"/>
        </p:nvSpPr>
        <p:spPr>
          <a:xfrm>
            <a:off x="6390968" y="1809135"/>
            <a:ext cx="5791200" cy="3244646"/>
          </a:xfrm>
          <a:custGeom>
            <a:avLst/>
            <a:gdLst>
              <a:gd name="connsiteX0" fmla="*/ 0 w 5791200"/>
              <a:gd name="connsiteY0" fmla="*/ 0 h 3244646"/>
              <a:gd name="connsiteX1" fmla="*/ 2094271 w 5791200"/>
              <a:gd name="connsiteY1" fmla="*/ 3244646 h 3244646"/>
              <a:gd name="connsiteX2" fmla="*/ 5791200 w 5791200"/>
              <a:gd name="connsiteY2" fmla="*/ 3244646 h 3244646"/>
              <a:gd name="connsiteX3" fmla="*/ 5791200 w 5791200"/>
              <a:gd name="connsiteY3" fmla="*/ 29497 h 3244646"/>
              <a:gd name="connsiteX4" fmla="*/ 0 w 5791200"/>
              <a:gd name="connsiteY4" fmla="*/ 0 h 3244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1200" h="3244646">
                <a:moveTo>
                  <a:pt x="0" y="0"/>
                </a:moveTo>
                <a:lnTo>
                  <a:pt x="2094271" y="3244646"/>
                </a:lnTo>
                <a:lnTo>
                  <a:pt x="5791200" y="3244646"/>
                </a:lnTo>
                <a:lnTo>
                  <a:pt x="5791200" y="2949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rcRect/>
            <a:stretch>
              <a:fillRect l="-254" t="-7016" r="-1024" b="-667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01" name="副标题 2"/>
          <p:cNvSpPr>
            <a:spLocks noGrp="1"/>
          </p:cNvSpPr>
          <p:nvPr userDrawn="1">
            <p:ph type="subTitle" idx="1"/>
          </p:nvPr>
        </p:nvSpPr>
        <p:spPr>
          <a:xfrm>
            <a:off x="669924" y="3353894"/>
            <a:ext cx="5106035" cy="487344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802" name="标题 1"/>
          <p:cNvSpPr>
            <a:spLocks noGrp="1"/>
          </p:cNvSpPr>
          <p:nvPr userDrawn="1">
            <p:ph type="ctrTitle"/>
          </p:nvPr>
        </p:nvSpPr>
        <p:spPr>
          <a:xfrm>
            <a:off x="669925" y="2016626"/>
            <a:ext cx="5106035" cy="1320934"/>
          </a:xfrm>
        </p:spPr>
        <p:txBody>
          <a:bodyPr anchor="ctr"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69925" y="4170836"/>
            <a:ext cx="5106034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5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69925" y="4479444"/>
            <a:ext cx="5106032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5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62E6307F-AA21-4F45-A4D3-514155BD9882}"/>
              </a:ext>
            </a:extLst>
          </p:cNvPr>
          <p:cNvSpPr/>
          <p:nvPr userDrawn="1"/>
        </p:nvSpPr>
        <p:spPr>
          <a:xfrm>
            <a:off x="5929016" y="1593449"/>
            <a:ext cx="2757677" cy="3513187"/>
          </a:xfrm>
          <a:custGeom>
            <a:avLst/>
            <a:gdLst>
              <a:gd name="connsiteX0" fmla="*/ 0 w 2570585"/>
              <a:gd name="connsiteY0" fmla="*/ 0 h 3274838"/>
              <a:gd name="connsiteX1" fmla="*/ 743836 w 2570585"/>
              <a:gd name="connsiteY1" fmla="*/ 0 h 3274838"/>
              <a:gd name="connsiteX2" fmla="*/ 2521985 w 2570585"/>
              <a:gd name="connsiteY2" fmla="*/ 2793367 h 3274838"/>
              <a:gd name="connsiteX3" fmla="*/ 2425413 w 2570585"/>
              <a:gd name="connsiteY3" fmla="*/ 3225904 h 3274838"/>
              <a:gd name="connsiteX4" fmla="*/ 1992876 w 2570585"/>
              <a:gd name="connsiteY4" fmla="*/ 3129331 h 327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0585" h="3274838">
                <a:moveTo>
                  <a:pt x="0" y="0"/>
                </a:moveTo>
                <a:lnTo>
                  <a:pt x="743836" y="0"/>
                </a:lnTo>
                <a:lnTo>
                  <a:pt x="2521985" y="2793367"/>
                </a:lnTo>
                <a:cubicBezTo>
                  <a:pt x="2614477" y="2938906"/>
                  <a:pt x="2570952" y="3132051"/>
                  <a:pt x="2425413" y="3225904"/>
                </a:cubicBezTo>
                <a:cubicBezTo>
                  <a:pt x="2279874" y="3318396"/>
                  <a:pt x="2085368" y="3276230"/>
                  <a:pt x="1992876" y="3129331"/>
                </a:cubicBezTo>
                <a:close/>
              </a:path>
            </a:pathLst>
          </a:custGeom>
          <a:solidFill>
            <a:schemeClr val="bg1"/>
          </a:solidFill>
          <a:ln w="1355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481A0B39-1CC0-4EC2-ADB5-EB3399B2FA5A}"/>
              </a:ext>
            </a:extLst>
          </p:cNvPr>
          <p:cNvSpPr/>
          <p:nvPr userDrawn="1"/>
        </p:nvSpPr>
        <p:spPr>
          <a:xfrm>
            <a:off x="5720725" y="1587797"/>
            <a:ext cx="2889839" cy="3681557"/>
          </a:xfrm>
          <a:custGeom>
            <a:avLst/>
            <a:gdLst>
              <a:gd name="connsiteX0" fmla="*/ 0 w 2570585"/>
              <a:gd name="connsiteY0" fmla="*/ 0 h 3274838"/>
              <a:gd name="connsiteX1" fmla="*/ 743836 w 2570585"/>
              <a:gd name="connsiteY1" fmla="*/ 0 h 3274838"/>
              <a:gd name="connsiteX2" fmla="*/ 2521985 w 2570585"/>
              <a:gd name="connsiteY2" fmla="*/ 2793367 h 3274838"/>
              <a:gd name="connsiteX3" fmla="*/ 2425413 w 2570585"/>
              <a:gd name="connsiteY3" fmla="*/ 3225904 h 3274838"/>
              <a:gd name="connsiteX4" fmla="*/ 1992876 w 2570585"/>
              <a:gd name="connsiteY4" fmla="*/ 3129331 h 327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0585" h="3274838">
                <a:moveTo>
                  <a:pt x="0" y="0"/>
                </a:moveTo>
                <a:lnTo>
                  <a:pt x="743836" y="0"/>
                </a:lnTo>
                <a:lnTo>
                  <a:pt x="2521985" y="2793367"/>
                </a:lnTo>
                <a:cubicBezTo>
                  <a:pt x="2614477" y="2938906"/>
                  <a:pt x="2570952" y="3132051"/>
                  <a:pt x="2425413" y="3225904"/>
                </a:cubicBezTo>
                <a:cubicBezTo>
                  <a:pt x="2279874" y="3318396"/>
                  <a:pt x="2085368" y="3276230"/>
                  <a:pt x="1992876" y="3129331"/>
                </a:cubicBezTo>
                <a:close/>
              </a:path>
            </a:pathLst>
          </a:custGeom>
          <a:solidFill>
            <a:schemeClr val="accent3"/>
          </a:solidFill>
          <a:ln w="1355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C679D212-8923-42FA-BDD7-E4C05DEFE906}"/>
              </a:ext>
            </a:extLst>
          </p:cNvPr>
          <p:cNvSpPr/>
          <p:nvPr userDrawn="1"/>
        </p:nvSpPr>
        <p:spPr>
          <a:xfrm>
            <a:off x="0" y="1582993"/>
            <a:ext cx="6420464" cy="5299587"/>
          </a:xfrm>
          <a:custGeom>
            <a:avLst/>
            <a:gdLst>
              <a:gd name="connsiteX0" fmla="*/ 4768645 w 6420464"/>
              <a:gd name="connsiteY0" fmla="*/ 0 h 5299587"/>
              <a:gd name="connsiteX1" fmla="*/ 0 w 6420464"/>
              <a:gd name="connsiteY1" fmla="*/ 5299587 h 5299587"/>
              <a:gd name="connsiteX2" fmla="*/ 3008671 w 6420464"/>
              <a:gd name="connsiteY2" fmla="*/ 5299587 h 5299587"/>
              <a:gd name="connsiteX3" fmla="*/ 6420464 w 6420464"/>
              <a:gd name="connsiteY3" fmla="*/ 1425677 h 5299587"/>
              <a:gd name="connsiteX4" fmla="*/ 4768645 w 6420464"/>
              <a:gd name="connsiteY4" fmla="*/ 0 h 529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0464" h="5299587">
                <a:moveTo>
                  <a:pt x="4768645" y="0"/>
                </a:moveTo>
                <a:lnTo>
                  <a:pt x="0" y="5299587"/>
                </a:lnTo>
                <a:lnTo>
                  <a:pt x="3008671" y="5299587"/>
                </a:lnTo>
                <a:lnTo>
                  <a:pt x="6420464" y="1425677"/>
                </a:lnTo>
                <a:lnTo>
                  <a:pt x="476864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顶角 2">
            <a:extLst>
              <a:ext uri="{FF2B5EF4-FFF2-40B4-BE49-F238E27FC236}">
                <a16:creationId xmlns:a16="http://schemas.microsoft.com/office/drawing/2014/main" id="{659C1355-3198-4111-896E-23B7A16B6D43}"/>
              </a:ext>
            </a:extLst>
          </p:cNvPr>
          <p:cNvSpPr/>
          <p:nvPr userDrawn="1"/>
        </p:nvSpPr>
        <p:spPr>
          <a:xfrm rot="5400000">
            <a:off x="3098040" y="-1255591"/>
            <a:ext cx="3207225" cy="9403309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4E3A482B-2FA8-44ED-B2F5-2A9590532F36}"/>
              </a:ext>
            </a:extLst>
          </p:cNvPr>
          <p:cNvSpPr/>
          <p:nvPr userDrawn="1"/>
        </p:nvSpPr>
        <p:spPr>
          <a:xfrm>
            <a:off x="4980310" y="1593449"/>
            <a:ext cx="2757677" cy="3513187"/>
          </a:xfrm>
          <a:custGeom>
            <a:avLst/>
            <a:gdLst>
              <a:gd name="connsiteX0" fmla="*/ 0 w 2570585"/>
              <a:gd name="connsiteY0" fmla="*/ 0 h 3274838"/>
              <a:gd name="connsiteX1" fmla="*/ 743836 w 2570585"/>
              <a:gd name="connsiteY1" fmla="*/ 0 h 3274838"/>
              <a:gd name="connsiteX2" fmla="*/ 2521985 w 2570585"/>
              <a:gd name="connsiteY2" fmla="*/ 2793367 h 3274838"/>
              <a:gd name="connsiteX3" fmla="*/ 2425413 w 2570585"/>
              <a:gd name="connsiteY3" fmla="*/ 3225904 h 3274838"/>
              <a:gd name="connsiteX4" fmla="*/ 1992876 w 2570585"/>
              <a:gd name="connsiteY4" fmla="*/ 3129331 h 327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0585" h="3274838">
                <a:moveTo>
                  <a:pt x="0" y="0"/>
                </a:moveTo>
                <a:lnTo>
                  <a:pt x="743836" y="0"/>
                </a:lnTo>
                <a:lnTo>
                  <a:pt x="2521985" y="2793367"/>
                </a:lnTo>
                <a:cubicBezTo>
                  <a:pt x="2614477" y="2938906"/>
                  <a:pt x="2570952" y="3132051"/>
                  <a:pt x="2425413" y="3225904"/>
                </a:cubicBezTo>
                <a:cubicBezTo>
                  <a:pt x="2279874" y="3318396"/>
                  <a:pt x="2085368" y="3276230"/>
                  <a:pt x="1992876" y="3129331"/>
                </a:cubicBezTo>
                <a:close/>
              </a:path>
            </a:pathLst>
          </a:custGeom>
          <a:solidFill>
            <a:schemeClr val="bg1"/>
          </a:solidFill>
          <a:ln w="1355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473A3391-1F6F-402A-AE70-95B73DC19495}"/>
              </a:ext>
            </a:extLst>
          </p:cNvPr>
          <p:cNvSpPr/>
          <p:nvPr userDrawn="1"/>
        </p:nvSpPr>
        <p:spPr>
          <a:xfrm>
            <a:off x="4772019" y="1587797"/>
            <a:ext cx="2889839" cy="3681557"/>
          </a:xfrm>
          <a:custGeom>
            <a:avLst/>
            <a:gdLst>
              <a:gd name="connsiteX0" fmla="*/ 0 w 2570585"/>
              <a:gd name="connsiteY0" fmla="*/ 0 h 3274838"/>
              <a:gd name="connsiteX1" fmla="*/ 743836 w 2570585"/>
              <a:gd name="connsiteY1" fmla="*/ 0 h 3274838"/>
              <a:gd name="connsiteX2" fmla="*/ 2521985 w 2570585"/>
              <a:gd name="connsiteY2" fmla="*/ 2793367 h 3274838"/>
              <a:gd name="connsiteX3" fmla="*/ 2425413 w 2570585"/>
              <a:gd name="connsiteY3" fmla="*/ 3225904 h 3274838"/>
              <a:gd name="connsiteX4" fmla="*/ 1992876 w 2570585"/>
              <a:gd name="connsiteY4" fmla="*/ 3129331 h 327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0585" h="3274838">
                <a:moveTo>
                  <a:pt x="0" y="0"/>
                </a:moveTo>
                <a:lnTo>
                  <a:pt x="743836" y="0"/>
                </a:lnTo>
                <a:lnTo>
                  <a:pt x="2521985" y="2793367"/>
                </a:lnTo>
                <a:cubicBezTo>
                  <a:pt x="2614477" y="2938906"/>
                  <a:pt x="2570952" y="3132051"/>
                  <a:pt x="2425413" y="3225904"/>
                </a:cubicBezTo>
                <a:cubicBezTo>
                  <a:pt x="2279874" y="3318396"/>
                  <a:pt x="2085368" y="3276230"/>
                  <a:pt x="1992876" y="3129331"/>
                </a:cubicBezTo>
                <a:close/>
              </a:path>
            </a:pathLst>
          </a:custGeom>
          <a:solidFill>
            <a:schemeClr val="accent3"/>
          </a:solidFill>
          <a:ln w="1355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20" name="标题 1"/>
          <p:cNvSpPr>
            <a:spLocks noGrp="1"/>
          </p:cNvSpPr>
          <p:nvPr userDrawn="1">
            <p:ph type="title"/>
          </p:nvPr>
        </p:nvSpPr>
        <p:spPr>
          <a:xfrm>
            <a:off x="1064799" y="2533650"/>
            <a:ext cx="4500381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"/>
          <p:cNvSpPr>
            <a:spLocks noGrp="1"/>
          </p:cNvSpPr>
          <p:nvPr userDrawn="1">
            <p:ph type="body" idx="1"/>
          </p:nvPr>
        </p:nvSpPr>
        <p:spPr>
          <a:xfrm>
            <a:off x="1064799" y="3428574"/>
            <a:ext cx="4498718" cy="818243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100">
                <a:solidFill>
                  <a:schemeClr val="bg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5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D990CCF6-77B6-4933-BC4F-42F4EA0073E9}"/>
              </a:ext>
            </a:extLst>
          </p:cNvPr>
          <p:cNvSpPr/>
          <p:nvPr userDrawn="1"/>
        </p:nvSpPr>
        <p:spPr>
          <a:xfrm>
            <a:off x="0" y="1582993"/>
            <a:ext cx="6420464" cy="5299587"/>
          </a:xfrm>
          <a:custGeom>
            <a:avLst/>
            <a:gdLst>
              <a:gd name="connsiteX0" fmla="*/ 4768645 w 6420464"/>
              <a:gd name="connsiteY0" fmla="*/ 0 h 5299587"/>
              <a:gd name="connsiteX1" fmla="*/ 0 w 6420464"/>
              <a:gd name="connsiteY1" fmla="*/ 5299587 h 5299587"/>
              <a:gd name="connsiteX2" fmla="*/ 3008671 w 6420464"/>
              <a:gd name="connsiteY2" fmla="*/ 5299587 h 5299587"/>
              <a:gd name="connsiteX3" fmla="*/ 6420464 w 6420464"/>
              <a:gd name="connsiteY3" fmla="*/ 1425677 h 5299587"/>
              <a:gd name="connsiteX4" fmla="*/ 4768645 w 6420464"/>
              <a:gd name="connsiteY4" fmla="*/ 0 h 529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0464" h="5299587">
                <a:moveTo>
                  <a:pt x="4768645" y="0"/>
                </a:moveTo>
                <a:lnTo>
                  <a:pt x="0" y="5299587"/>
                </a:lnTo>
                <a:lnTo>
                  <a:pt x="3008671" y="5299587"/>
                </a:lnTo>
                <a:lnTo>
                  <a:pt x="6420464" y="1425677"/>
                </a:lnTo>
                <a:lnTo>
                  <a:pt x="476864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顶角 11">
            <a:extLst>
              <a:ext uri="{FF2B5EF4-FFF2-40B4-BE49-F238E27FC236}">
                <a16:creationId xmlns:a16="http://schemas.microsoft.com/office/drawing/2014/main" id="{EAD95933-59BE-4D78-8CAA-38A04885A216}"/>
              </a:ext>
            </a:extLst>
          </p:cNvPr>
          <p:cNvSpPr/>
          <p:nvPr userDrawn="1"/>
        </p:nvSpPr>
        <p:spPr>
          <a:xfrm rot="5400000">
            <a:off x="3098040" y="-1255591"/>
            <a:ext cx="3207225" cy="9403309"/>
          </a:xfrm>
          <a:prstGeom prst="round2SameRect">
            <a:avLst>
              <a:gd name="adj1" fmla="val 50000"/>
              <a:gd name="adj2" fmla="val 0"/>
            </a:avLst>
          </a:prstGeom>
          <a:blipFill>
            <a:blip r:embed="rId2"/>
            <a:srcRect/>
            <a:stretch>
              <a:fillRect l="-58975" t="-871" r="-25701" b="6125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458DC237-7358-45EF-9C00-5D4C0CB7B83F}"/>
              </a:ext>
            </a:extLst>
          </p:cNvPr>
          <p:cNvSpPr/>
          <p:nvPr userDrawn="1"/>
        </p:nvSpPr>
        <p:spPr>
          <a:xfrm>
            <a:off x="-2" y="1842452"/>
            <a:ext cx="7315202" cy="3248165"/>
          </a:xfrm>
          <a:custGeom>
            <a:avLst/>
            <a:gdLst>
              <a:gd name="connsiteX0" fmla="*/ 0 w 7301552"/>
              <a:gd name="connsiteY0" fmla="*/ 0 h 3248165"/>
              <a:gd name="connsiteX1" fmla="*/ 5821583 w 7301552"/>
              <a:gd name="connsiteY1" fmla="*/ 0 h 3248165"/>
              <a:gd name="connsiteX2" fmla="*/ 7301552 w 7301552"/>
              <a:gd name="connsiteY2" fmla="*/ 3248165 h 3248165"/>
              <a:gd name="connsiteX3" fmla="*/ 0 w 7301552"/>
              <a:gd name="connsiteY3" fmla="*/ 3248165 h 3248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01552" h="3248165">
                <a:moveTo>
                  <a:pt x="0" y="0"/>
                </a:moveTo>
                <a:lnTo>
                  <a:pt x="5821583" y="0"/>
                </a:lnTo>
                <a:lnTo>
                  <a:pt x="7301552" y="3248165"/>
                </a:lnTo>
                <a:lnTo>
                  <a:pt x="0" y="324816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8A753A9F-CA8F-4470-B4B2-CBD183241F16}"/>
              </a:ext>
            </a:extLst>
          </p:cNvPr>
          <p:cNvSpPr/>
          <p:nvPr userDrawn="1"/>
        </p:nvSpPr>
        <p:spPr>
          <a:xfrm>
            <a:off x="4980310" y="1593449"/>
            <a:ext cx="2757677" cy="3513187"/>
          </a:xfrm>
          <a:custGeom>
            <a:avLst/>
            <a:gdLst>
              <a:gd name="connsiteX0" fmla="*/ 0 w 2570585"/>
              <a:gd name="connsiteY0" fmla="*/ 0 h 3274838"/>
              <a:gd name="connsiteX1" fmla="*/ 743836 w 2570585"/>
              <a:gd name="connsiteY1" fmla="*/ 0 h 3274838"/>
              <a:gd name="connsiteX2" fmla="*/ 2521985 w 2570585"/>
              <a:gd name="connsiteY2" fmla="*/ 2793367 h 3274838"/>
              <a:gd name="connsiteX3" fmla="*/ 2425413 w 2570585"/>
              <a:gd name="connsiteY3" fmla="*/ 3225904 h 3274838"/>
              <a:gd name="connsiteX4" fmla="*/ 1992876 w 2570585"/>
              <a:gd name="connsiteY4" fmla="*/ 3129331 h 327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0585" h="3274838">
                <a:moveTo>
                  <a:pt x="0" y="0"/>
                </a:moveTo>
                <a:lnTo>
                  <a:pt x="743836" y="0"/>
                </a:lnTo>
                <a:lnTo>
                  <a:pt x="2521985" y="2793367"/>
                </a:lnTo>
                <a:cubicBezTo>
                  <a:pt x="2614477" y="2938906"/>
                  <a:pt x="2570952" y="3132051"/>
                  <a:pt x="2425413" y="3225904"/>
                </a:cubicBezTo>
                <a:cubicBezTo>
                  <a:pt x="2279874" y="3318396"/>
                  <a:pt x="2085368" y="3276230"/>
                  <a:pt x="1992876" y="3129331"/>
                </a:cubicBezTo>
                <a:close/>
              </a:path>
            </a:pathLst>
          </a:custGeom>
          <a:solidFill>
            <a:schemeClr val="bg1"/>
          </a:solidFill>
          <a:ln w="1355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9431866D-483D-4804-A0BB-316F3EFDB062}"/>
              </a:ext>
            </a:extLst>
          </p:cNvPr>
          <p:cNvSpPr/>
          <p:nvPr userDrawn="1"/>
        </p:nvSpPr>
        <p:spPr>
          <a:xfrm>
            <a:off x="4772019" y="1587797"/>
            <a:ext cx="2889839" cy="3681557"/>
          </a:xfrm>
          <a:custGeom>
            <a:avLst/>
            <a:gdLst>
              <a:gd name="connsiteX0" fmla="*/ 0 w 2570585"/>
              <a:gd name="connsiteY0" fmla="*/ 0 h 3274838"/>
              <a:gd name="connsiteX1" fmla="*/ 743836 w 2570585"/>
              <a:gd name="connsiteY1" fmla="*/ 0 h 3274838"/>
              <a:gd name="connsiteX2" fmla="*/ 2521985 w 2570585"/>
              <a:gd name="connsiteY2" fmla="*/ 2793367 h 3274838"/>
              <a:gd name="connsiteX3" fmla="*/ 2425413 w 2570585"/>
              <a:gd name="connsiteY3" fmla="*/ 3225904 h 3274838"/>
              <a:gd name="connsiteX4" fmla="*/ 1992876 w 2570585"/>
              <a:gd name="connsiteY4" fmla="*/ 3129331 h 327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0585" h="3274838">
                <a:moveTo>
                  <a:pt x="0" y="0"/>
                </a:moveTo>
                <a:lnTo>
                  <a:pt x="743836" y="0"/>
                </a:lnTo>
                <a:lnTo>
                  <a:pt x="2521985" y="2793367"/>
                </a:lnTo>
                <a:cubicBezTo>
                  <a:pt x="2614477" y="2938906"/>
                  <a:pt x="2570952" y="3132051"/>
                  <a:pt x="2425413" y="3225904"/>
                </a:cubicBezTo>
                <a:cubicBezTo>
                  <a:pt x="2279874" y="3318396"/>
                  <a:pt x="2085368" y="3276230"/>
                  <a:pt x="1992876" y="3129331"/>
                </a:cubicBezTo>
                <a:close/>
              </a:path>
            </a:pathLst>
          </a:custGeom>
          <a:solidFill>
            <a:schemeClr val="accent3"/>
          </a:solidFill>
          <a:ln w="1355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3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790106" y="2172516"/>
            <a:ext cx="4648308" cy="1389082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6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790106" y="4082012"/>
            <a:ext cx="4648308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5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13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0106" y="3785741"/>
            <a:ext cx="4648308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5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3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89D9C7-5DC6-4263-87FF-7C99F6FB63C3}" type="datetime1">
              <a:rPr lang="zh-CN" altLang="en-US" smtClean="0"/>
              <a:pPr/>
              <a:t>2023/4/4</a:t>
            </a:fld>
            <a:endParaRPr lang="zh-CN" altLang="en-US"/>
          </a:p>
        </p:txBody>
      </p:sp>
      <p:sp>
        <p:nvSpPr>
          <p:cNvPr id="9" name="页脚占位符 4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altLang="zh-CN" dirty="0"/>
              <a:t>www.islide.cc</a:t>
            </a:r>
            <a:endParaRPr lang="zh-CN" altLang="en-US" dirty="0"/>
          </a:p>
        </p:txBody>
      </p:sp>
      <p:sp>
        <p:nvSpPr>
          <p:cNvPr id="10" name="灯片编号占位符 5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9" r:id="rId3"/>
    <p:sldLayoutId id="2147483662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hyperlink" Target="islide-powerpoint.com/en" TargetMode="Externa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lide-powerpoint.com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Relationship Id="rId6" Type="http://schemas.openxmlformats.org/officeDocument/2006/relationships/hyperlink" Target="islide-powerpoint.com/en" TargetMode="Externa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3C326D0B-7DAB-41B6-8030-2E4A18CC9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6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3C326D0B-7DAB-41B6-8030-2E4A18CC9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EC933494-1B63-4A32-964F-D05236799BAA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Subtitle here</a:t>
            </a: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iSlide</a:t>
            </a:r>
            <a:r>
              <a:rPr lang="en-US" altLang="zh-CN" baseline="30000" dirty="0"/>
              <a:t>®</a:t>
            </a:r>
            <a:r>
              <a:rPr lang="en-US" altLang="zh-CN" dirty="0"/>
              <a:t> PowerPoint standard template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669924" y="4170836"/>
            <a:ext cx="6127115" cy="296271"/>
          </a:xfrm>
        </p:spPr>
        <p:txBody>
          <a:bodyPr/>
          <a:lstStyle/>
          <a:p>
            <a:r>
              <a:rPr lang="en-US" altLang="zh-CN" dirty="0"/>
              <a:t>Speaker name and title ( Example: CloudEurope.NL / Ben Oostdam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>
                <a:hlinkClick r:id="rId5" action="ppaction://hlinkfile"/>
              </a:rPr>
              <a:t>www.islide-powerpoint.com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C0498D3A-B738-48EC-A39C-94C58B88932B}"/>
              </a:ext>
            </a:extLst>
          </p:cNvPr>
          <p:cNvGrpSpPr/>
          <p:nvPr/>
        </p:nvGrpSpPr>
        <p:grpSpPr>
          <a:xfrm>
            <a:off x="757282" y="1700808"/>
            <a:ext cx="10763205" cy="4083608"/>
            <a:chOff x="757282" y="1700808"/>
            <a:chExt cx="10763205" cy="4083608"/>
          </a:xfrm>
        </p:grpSpPr>
        <p:grpSp>
          <p:nvGrpSpPr>
            <p:cNvPr id="6" name="2b751056-6b97-492c-b763-340acee7e99d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  <a:extLst>
                <a:ext uri="{FF2B5EF4-FFF2-40B4-BE49-F238E27FC236}">
                  <a16:creationId xmlns:a16="http://schemas.microsoft.com/office/drawing/2014/main" id="{A759C196-DA28-4241-ABB5-975367026FE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57282" y="1700808"/>
              <a:ext cx="10763205" cy="4083608"/>
              <a:chOff x="1175743" y="1700808"/>
              <a:chExt cx="10344744" cy="4083608"/>
            </a:xfrm>
          </p:grpSpPr>
          <p:sp>
            <p:nvSpPr>
              <p:cNvPr id="7" name="iṡľïḑè">
                <a:extLst>
                  <a:ext uri="{FF2B5EF4-FFF2-40B4-BE49-F238E27FC236}">
                    <a16:creationId xmlns:a16="http://schemas.microsoft.com/office/drawing/2014/main" id="{48F70259-7598-4270-874A-6F50772D10F6}"/>
                  </a:ext>
                </a:extLst>
              </p:cNvPr>
              <p:cNvSpPr txBox="1"/>
              <p:nvPr/>
            </p:nvSpPr>
            <p:spPr bwMode="auto">
              <a:xfrm>
                <a:off x="3822192" y="1780800"/>
                <a:ext cx="7698295" cy="4003616"/>
              </a:xfrm>
              <a:prstGeom prst="rect">
                <a:avLst/>
              </a:prstGeom>
              <a:noFill/>
            </p:spPr>
            <p:txBody>
              <a:bodyPr wrap="square" tIns="0" anchor="t">
                <a:noAutofit/>
              </a:bodyPr>
              <a:lstStyle>
                <a:defPPr>
                  <a:defRPr lang="zh-CN"/>
                </a:defPPr>
                <a:lvl1pPr>
                  <a:defRPr sz="1600" b="1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742950" indent="-285750">
                  <a:defRPr sz="3200" b="1">
                    <a:solidFill>
                      <a:srgbClr val="4D4D4D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defRPr sz="3200" b="1">
                    <a:solidFill>
                      <a:srgbClr val="4D4D4D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>
                  <a:defRPr sz="3200" b="1">
                    <a:solidFill>
                      <a:srgbClr val="4D4D4D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>
                  <a:defRPr sz="3200" b="1">
                    <a:solidFill>
                      <a:srgbClr val="4D4D4D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4D4D4D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4D4D4D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4D4D4D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4D4D4D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zh-CN" b="0" dirty="0">
                    <a:latin typeface="+mn-lt"/>
                    <a:ea typeface="+mn-ea"/>
                    <a:sym typeface="+mn-lt"/>
                  </a:rPr>
                  <a:t>Subtitle Here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zh-CN" b="0" dirty="0">
                    <a:latin typeface="+mn-lt"/>
                    <a:ea typeface="+mn-ea"/>
                    <a:sym typeface="+mn-lt"/>
                  </a:rPr>
                  <a:t>…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zh-CN" b="0" dirty="0">
                    <a:latin typeface="+mn-lt"/>
                    <a:ea typeface="+mn-ea"/>
                    <a:sym typeface="+mn-lt"/>
                  </a:rPr>
                  <a:t>…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zh-CN" b="0" dirty="0">
                    <a:latin typeface="+mn-lt"/>
                    <a:ea typeface="+mn-ea"/>
                    <a:sym typeface="+mn-lt"/>
                  </a:rPr>
                  <a:t>…</a:t>
                </a:r>
              </a:p>
            </p:txBody>
          </p:sp>
          <p:cxnSp>
            <p:nvCxnSpPr>
              <p:cNvPr id="8" name="直接连接符 7">
                <a:extLst>
                  <a:ext uri="{FF2B5EF4-FFF2-40B4-BE49-F238E27FC236}">
                    <a16:creationId xmlns:a16="http://schemas.microsoft.com/office/drawing/2014/main" id="{DA1FB18E-FA01-4588-BEF9-FB96A98A84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96888" y="1780800"/>
                <a:ext cx="0" cy="4003616"/>
              </a:xfrm>
              <a:prstGeom prst="line">
                <a:avLst/>
              </a:prstGeom>
              <a:solidFill>
                <a:srgbClr val="FFCC00"/>
              </a:solidFill>
              <a:ln w="317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" name="išľïḋé">
                <a:extLst>
                  <a:ext uri="{FF2B5EF4-FFF2-40B4-BE49-F238E27FC236}">
                    <a16:creationId xmlns:a16="http://schemas.microsoft.com/office/drawing/2014/main" id="{0DB1D0A1-2667-455C-9387-D7ABF0A00B8C}"/>
                  </a:ext>
                </a:extLst>
              </p:cNvPr>
              <p:cNvSpPr txBox="1"/>
              <p:nvPr/>
            </p:nvSpPr>
            <p:spPr>
              <a:xfrm>
                <a:off x="1175743" y="1700808"/>
                <a:ext cx="2521108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tr-TR" sz="28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CONTENTS</a:t>
                </a:r>
              </a:p>
            </p:txBody>
          </p:sp>
        </p:grpSp>
        <p:sp>
          <p:nvSpPr>
            <p:cNvPr id="10" name="poetry_91022">
              <a:extLst>
                <a:ext uri="{FF2B5EF4-FFF2-40B4-BE49-F238E27FC236}">
                  <a16:creationId xmlns:a16="http://schemas.microsoft.com/office/drawing/2014/main" id="{ADAD6BE3-DC11-4582-9F68-50D831ADD00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79533" y="4867348"/>
              <a:ext cx="870506" cy="915667"/>
            </a:xfrm>
            <a:custGeom>
              <a:avLst/>
              <a:gdLst>
                <a:gd name="T0" fmla="*/ 3353 w 5127"/>
                <a:gd name="T1" fmla="*/ 1728 h 5401"/>
                <a:gd name="T2" fmla="*/ 2183 w 5127"/>
                <a:gd name="T3" fmla="*/ 1608 h 5401"/>
                <a:gd name="T4" fmla="*/ 3353 w 5127"/>
                <a:gd name="T5" fmla="*/ 1488 h 5401"/>
                <a:gd name="T6" fmla="*/ 3103 w 5127"/>
                <a:gd name="T7" fmla="*/ 2231 h 5401"/>
                <a:gd name="T8" fmla="*/ 3103 w 5127"/>
                <a:gd name="T9" fmla="*/ 1991 h 5401"/>
                <a:gd name="T10" fmla="*/ 2432 w 5127"/>
                <a:gd name="T11" fmla="*/ 2111 h 5401"/>
                <a:gd name="T12" fmla="*/ 3103 w 5127"/>
                <a:gd name="T13" fmla="*/ 2231 h 5401"/>
                <a:gd name="T14" fmla="*/ 3353 w 5127"/>
                <a:gd name="T15" fmla="*/ 2648 h 5401"/>
                <a:gd name="T16" fmla="*/ 2183 w 5127"/>
                <a:gd name="T17" fmla="*/ 2768 h 5401"/>
                <a:gd name="T18" fmla="*/ 3353 w 5127"/>
                <a:gd name="T19" fmla="*/ 2888 h 5401"/>
                <a:gd name="T20" fmla="*/ 2552 w 5127"/>
                <a:gd name="T21" fmla="*/ 3151 h 5401"/>
                <a:gd name="T22" fmla="*/ 2552 w 5127"/>
                <a:gd name="T23" fmla="*/ 3391 h 5401"/>
                <a:gd name="T24" fmla="*/ 3223 w 5127"/>
                <a:gd name="T25" fmla="*/ 3271 h 5401"/>
                <a:gd name="T26" fmla="*/ 2552 w 5127"/>
                <a:gd name="T27" fmla="*/ 3151 h 5401"/>
                <a:gd name="T28" fmla="*/ 4448 w 5127"/>
                <a:gd name="T29" fmla="*/ 1442 h 5401"/>
                <a:gd name="T30" fmla="*/ 4688 w 5127"/>
                <a:gd name="T31" fmla="*/ 1442 h 5401"/>
                <a:gd name="T32" fmla="*/ 3988 w 5127"/>
                <a:gd name="T33" fmla="*/ 0 h 5401"/>
                <a:gd name="T34" fmla="*/ 0 w 5127"/>
                <a:gd name="T35" fmla="*/ 604 h 5401"/>
                <a:gd name="T36" fmla="*/ 120 w 5127"/>
                <a:gd name="T37" fmla="*/ 1792 h 5401"/>
                <a:gd name="T38" fmla="*/ 686 w 5127"/>
                <a:gd name="T39" fmla="*/ 1672 h 5401"/>
                <a:gd name="T40" fmla="*/ 240 w 5127"/>
                <a:gd name="T41" fmla="*/ 1552 h 5401"/>
                <a:gd name="T42" fmla="*/ 604 w 5127"/>
                <a:gd name="T43" fmla="*/ 240 h 5401"/>
                <a:gd name="T44" fmla="*/ 968 w 5127"/>
                <a:gd name="T45" fmla="*/ 4179 h 5401"/>
                <a:gd name="T46" fmla="*/ 3904 w 5127"/>
                <a:gd name="T47" fmla="*/ 4879 h 5401"/>
                <a:gd name="T48" fmla="*/ 3904 w 5127"/>
                <a:gd name="T49" fmla="*/ 4639 h 5401"/>
                <a:gd name="T50" fmla="*/ 1208 w 5127"/>
                <a:gd name="T51" fmla="*/ 4179 h 5401"/>
                <a:gd name="T52" fmla="*/ 1086 w 5127"/>
                <a:gd name="T53" fmla="*/ 240 h 5401"/>
                <a:gd name="T54" fmla="*/ 4448 w 5127"/>
                <a:gd name="T55" fmla="*/ 700 h 5401"/>
                <a:gd name="T56" fmla="*/ 4568 w 5127"/>
                <a:gd name="T57" fmla="*/ 2000 h 5401"/>
                <a:gd name="T58" fmla="*/ 4568 w 5127"/>
                <a:gd name="T59" fmla="*/ 2240 h 5401"/>
                <a:gd name="T60" fmla="*/ 4887 w 5127"/>
                <a:gd name="T61" fmla="*/ 2340 h 5401"/>
                <a:gd name="T62" fmla="*/ 5007 w 5127"/>
                <a:gd name="T63" fmla="*/ 3838 h 5401"/>
                <a:gd name="T64" fmla="*/ 5127 w 5127"/>
                <a:gd name="T65" fmla="*/ 2340 h 5401"/>
                <a:gd name="T66" fmla="*/ 4568 w 5127"/>
                <a:gd name="T67" fmla="*/ 5139 h 5401"/>
                <a:gd name="T68" fmla="*/ 4448 w 5127"/>
                <a:gd name="T69" fmla="*/ 5281 h 5401"/>
                <a:gd name="T70" fmla="*/ 4688 w 5127"/>
                <a:gd name="T71" fmla="*/ 5281 h 5401"/>
                <a:gd name="T72" fmla="*/ 4568 w 5127"/>
                <a:gd name="T73" fmla="*/ 5139 h 5401"/>
                <a:gd name="T74" fmla="*/ 4448 w 5127"/>
                <a:gd name="T75" fmla="*/ 2559 h 5401"/>
                <a:gd name="T76" fmla="*/ 4568 w 5127"/>
                <a:gd name="T77" fmla="*/ 4974 h 5401"/>
                <a:gd name="T78" fmla="*/ 4688 w 5127"/>
                <a:gd name="T79" fmla="*/ 2559 h 5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27" h="5401">
                  <a:moveTo>
                    <a:pt x="3473" y="1608"/>
                  </a:moveTo>
                  <a:cubicBezTo>
                    <a:pt x="3473" y="1674"/>
                    <a:pt x="3419" y="1728"/>
                    <a:pt x="3353" y="1728"/>
                  </a:cubicBezTo>
                  <a:lnTo>
                    <a:pt x="2303" y="1728"/>
                  </a:lnTo>
                  <a:cubicBezTo>
                    <a:pt x="2236" y="1728"/>
                    <a:pt x="2183" y="1674"/>
                    <a:pt x="2183" y="1608"/>
                  </a:cubicBezTo>
                  <a:cubicBezTo>
                    <a:pt x="2183" y="1542"/>
                    <a:pt x="2236" y="1488"/>
                    <a:pt x="2303" y="1488"/>
                  </a:cubicBezTo>
                  <a:lnTo>
                    <a:pt x="3353" y="1488"/>
                  </a:lnTo>
                  <a:cubicBezTo>
                    <a:pt x="3419" y="1488"/>
                    <a:pt x="3473" y="1542"/>
                    <a:pt x="3473" y="1608"/>
                  </a:cubicBezTo>
                  <a:close/>
                  <a:moveTo>
                    <a:pt x="3103" y="2231"/>
                  </a:moveTo>
                  <a:cubicBezTo>
                    <a:pt x="3170" y="2231"/>
                    <a:pt x="3223" y="2178"/>
                    <a:pt x="3223" y="2111"/>
                  </a:cubicBezTo>
                  <a:cubicBezTo>
                    <a:pt x="3223" y="2045"/>
                    <a:pt x="3170" y="1991"/>
                    <a:pt x="3103" y="1991"/>
                  </a:cubicBezTo>
                  <a:lnTo>
                    <a:pt x="2552" y="1991"/>
                  </a:lnTo>
                  <a:cubicBezTo>
                    <a:pt x="2486" y="1991"/>
                    <a:pt x="2432" y="2045"/>
                    <a:pt x="2432" y="2111"/>
                  </a:cubicBezTo>
                  <a:cubicBezTo>
                    <a:pt x="2432" y="2178"/>
                    <a:pt x="2486" y="2231"/>
                    <a:pt x="2552" y="2231"/>
                  </a:cubicBezTo>
                  <a:lnTo>
                    <a:pt x="3103" y="2231"/>
                  </a:lnTo>
                  <a:close/>
                  <a:moveTo>
                    <a:pt x="3473" y="2768"/>
                  </a:moveTo>
                  <a:cubicBezTo>
                    <a:pt x="3473" y="2701"/>
                    <a:pt x="3419" y="2648"/>
                    <a:pt x="3353" y="2648"/>
                  </a:cubicBezTo>
                  <a:lnTo>
                    <a:pt x="2303" y="2648"/>
                  </a:lnTo>
                  <a:cubicBezTo>
                    <a:pt x="2236" y="2648"/>
                    <a:pt x="2183" y="2701"/>
                    <a:pt x="2183" y="2768"/>
                  </a:cubicBezTo>
                  <a:cubicBezTo>
                    <a:pt x="2183" y="2834"/>
                    <a:pt x="2236" y="2888"/>
                    <a:pt x="2303" y="2888"/>
                  </a:cubicBezTo>
                  <a:lnTo>
                    <a:pt x="3353" y="2888"/>
                  </a:lnTo>
                  <a:cubicBezTo>
                    <a:pt x="3419" y="2888"/>
                    <a:pt x="3473" y="2834"/>
                    <a:pt x="3473" y="2768"/>
                  </a:cubicBezTo>
                  <a:close/>
                  <a:moveTo>
                    <a:pt x="2552" y="3151"/>
                  </a:moveTo>
                  <a:cubicBezTo>
                    <a:pt x="2486" y="3151"/>
                    <a:pt x="2432" y="3205"/>
                    <a:pt x="2432" y="3271"/>
                  </a:cubicBezTo>
                  <a:cubicBezTo>
                    <a:pt x="2432" y="3338"/>
                    <a:pt x="2486" y="3391"/>
                    <a:pt x="2552" y="3391"/>
                  </a:cubicBezTo>
                  <a:lnTo>
                    <a:pt x="3103" y="3391"/>
                  </a:lnTo>
                  <a:cubicBezTo>
                    <a:pt x="3170" y="3391"/>
                    <a:pt x="3223" y="3338"/>
                    <a:pt x="3223" y="3271"/>
                  </a:cubicBezTo>
                  <a:cubicBezTo>
                    <a:pt x="3223" y="3205"/>
                    <a:pt x="3170" y="3151"/>
                    <a:pt x="3103" y="3151"/>
                  </a:cubicBezTo>
                  <a:lnTo>
                    <a:pt x="2552" y="3151"/>
                  </a:lnTo>
                  <a:close/>
                  <a:moveTo>
                    <a:pt x="4448" y="700"/>
                  </a:moveTo>
                  <a:lnTo>
                    <a:pt x="4448" y="1442"/>
                  </a:lnTo>
                  <a:cubicBezTo>
                    <a:pt x="4448" y="1509"/>
                    <a:pt x="4501" y="1562"/>
                    <a:pt x="4568" y="1562"/>
                  </a:cubicBezTo>
                  <a:cubicBezTo>
                    <a:pt x="4634" y="1562"/>
                    <a:pt x="4688" y="1509"/>
                    <a:pt x="4688" y="1442"/>
                  </a:cubicBezTo>
                  <a:lnTo>
                    <a:pt x="4688" y="700"/>
                  </a:lnTo>
                  <a:cubicBezTo>
                    <a:pt x="4688" y="314"/>
                    <a:pt x="4374" y="0"/>
                    <a:pt x="3988" y="0"/>
                  </a:cubicBezTo>
                  <a:lnTo>
                    <a:pt x="604" y="0"/>
                  </a:lnTo>
                  <a:cubicBezTo>
                    <a:pt x="271" y="0"/>
                    <a:pt x="0" y="271"/>
                    <a:pt x="0" y="604"/>
                  </a:cubicBezTo>
                  <a:lnTo>
                    <a:pt x="0" y="1672"/>
                  </a:lnTo>
                  <a:cubicBezTo>
                    <a:pt x="0" y="1738"/>
                    <a:pt x="53" y="1792"/>
                    <a:pt x="120" y="1792"/>
                  </a:cubicBezTo>
                  <a:lnTo>
                    <a:pt x="566" y="1792"/>
                  </a:lnTo>
                  <a:cubicBezTo>
                    <a:pt x="632" y="1792"/>
                    <a:pt x="686" y="1738"/>
                    <a:pt x="686" y="1672"/>
                  </a:cubicBezTo>
                  <a:cubicBezTo>
                    <a:pt x="686" y="1606"/>
                    <a:pt x="632" y="1552"/>
                    <a:pt x="566" y="1552"/>
                  </a:cubicBezTo>
                  <a:lnTo>
                    <a:pt x="240" y="1552"/>
                  </a:lnTo>
                  <a:lnTo>
                    <a:pt x="240" y="604"/>
                  </a:lnTo>
                  <a:cubicBezTo>
                    <a:pt x="240" y="403"/>
                    <a:pt x="403" y="240"/>
                    <a:pt x="604" y="240"/>
                  </a:cubicBezTo>
                  <a:cubicBezTo>
                    <a:pt x="805" y="240"/>
                    <a:pt x="968" y="403"/>
                    <a:pt x="968" y="604"/>
                  </a:cubicBezTo>
                  <a:lnTo>
                    <a:pt x="968" y="4179"/>
                  </a:lnTo>
                  <a:cubicBezTo>
                    <a:pt x="968" y="4565"/>
                    <a:pt x="1282" y="4879"/>
                    <a:pt x="1668" y="4879"/>
                  </a:cubicBezTo>
                  <a:lnTo>
                    <a:pt x="3904" y="4879"/>
                  </a:lnTo>
                  <a:cubicBezTo>
                    <a:pt x="3970" y="4879"/>
                    <a:pt x="4024" y="4825"/>
                    <a:pt x="4024" y="4759"/>
                  </a:cubicBezTo>
                  <a:cubicBezTo>
                    <a:pt x="4024" y="4693"/>
                    <a:pt x="3970" y="4639"/>
                    <a:pt x="3904" y="4639"/>
                  </a:cubicBezTo>
                  <a:lnTo>
                    <a:pt x="1668" y="4639"/>
                  </a:lnTo>
                  <a:cubicBezTo>
                    <a:pt x="1415" y="4639"/>
                    <a:pt x="1208" y="4433"/>
                    <a:pt x="1208" y="4179"/>
                  </a:cubicBezTo>
                  <a:lnTo>
                    <a:pt x="1208" y="604"/>
                  </a:lnTo>
                  <a:cubicBezTo>
                    <a:pt x="1208" y="468"/>
                    <a:pt x="1163" y="341"/>
                    <a:pt x="1086" y="240"/>
                  </a:cubicBezTo>
                  <a:lnTo>
                    <a:pt x="3988" y="240"/>
                  </a:lnTo>
                  <a:cubicBezTo>
                    <a:pt x="4241" y="240"/>
                    <a:pt x="4448" y="446"/>
                    <a:pt x="4448" y="700"/>
                  </a:cubicBezTo>
                  <a:close/>
                  <a:moveTo>
                    <a:pt x="4787" y="2000"/>
                  </a:moveTo>
                  <a:lnTo>
                    <a:pt x="4568" y="2000"/>
                  </a:lnTo>
                  <a:cubicBezTo>
                    <a:pt x="4501" y="2000"/>
                    <a:pt x="4448" y="2054"/>
                    <a:pt x="4448" y="2120"/>
                  </a:cubicBezTo>
                  <a:cubicBezTo>
                    <a:pt x="4448" y="2187"/>
                    <a:pt x="4501" y="2240"/>
                    <a:pt x="4568" y="2240"/>
                  </a:cubicBezTo>
                  <a:lnTo>
                    <a:pt x="4787" y="2240"/>
                  </a:lnTo>
                  <a:cubicBezTo>
                    <a:pt x="4842" y="2240"/>
                    <a:pt x="4887" y="2285"/>
                    <a:pt x="4887" y="2340"/>
                  </a:cubicBezTo>
                  <a:lnTo>
                    <a:pt x="4887" y="3718"/>
                  </a:lnTo>
                  <a:cubicBezTo>
                    <a:pt x="4887" y="3785"/>
                    <a:pt x="4941" y="3838"/>
                    <a:pt x="5007" y="3838"/>
                  </a:cubicBezTo>
                  <a:cubicBezTo>
                    <a:pt x="5073" y="3838"/>
                    <a:pt x="5127" y="3785"/>
                    <a:pt x="5127" y="3718"/>
                  </a:cubicBezTo>
                  <a:lnTo>
                    <a:pt x="5127" y="2340"/>
                  </a:lnTo>
                  <a:cubicBezTo>
                    <a:pt x="5127" y="2153"/>
                    <a:pt x="4975" y="2000"/>
                    <a:pt x="4787" y="2000"/>
                  </a:cubicBezTo>
                  <a:close/>
                  <a:moveTo>
                    <a:pt x="4568" y="5139"/>
                  </a:moveTo>
                  <a:cubicBezTo>
                    <a:pt x="4501" y="5139"/>
                    <a:pt x="4448" y="5193"/>
                    <a:pt x="4448" y="5259"/>
                  </a:cubicBezTo>
                  <a:lnTo>
                    <a:pt x="4448" y="5281"/>
                  </a:lnTo>
                  <a:cubicBezTo>
                    <a:pt x="4448" y="5347"/>
                    <a:pt x="4501" y="5401"/>
                    <a:pt x="4568" y="5401"/>
                  </a:cubicBezTo>
                  <a:cubicBezTo>
                    <a:pt x="4634" y="5401"/>
                    <a:pt x="4688" y="5347"/>
                    <a:pt x="4688" y="5281"/>
                  </a:cubicBezTo>
                  <a:lnTo>
                    <a:pt x="4688" y="5259"/>
                  </a:lnTo>
                  <a:cubicBezTo>
                    <a:pt x="4688" y="5193"/>
                    <a:pt x="4634" y="5139"/>
                    <a:pt x="4568" y="5139"/>
                  </a:cubicBezTo>
                  <a:close/>
                  <a:moveTo>
                    <a:pt x="4568" y="2439"/>
                  </a:moveTo>
                  <a:cubicBezTo>
                    <a:pt x="4501" y="2439"/>
                    <a:pt x="4448" y="2492"/>
                    <a:pt x="4448" y="2559"/>
                  </a:cubicBezTo>
                  <a:lnTo>
                    <a:pt x="4448" y="4854"/>
                  </a:lnTo>
                  <a:cubicBezTo>
                    <a:pt x="4448" y="4920"/>
                    <a:pt x="4501" y="4974"/>
                    <a:pt x="4568" y="4974"/>
                  </a:cubicBezTo>
                  <a:cubicBezTo>
                    <a:pt x="4634" y="4974"/>
                    <a:pt x="4688" y="4920"/>
                    <a:pt x="4688" y="4854"/>
                  </a:cubicBezTo>
                  <a:lnTo>
                    <a:pt x="4688" y="2559"/>
                  </a:lnTo>
                  <a:cubicBezTo>
                    <a:pt x="4688" y="2492"/>
                    <a:pt x="4634" y="2439"/>
                    <a:pt x="4568" y="243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193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Section Header Here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/>
              <a:t>Supporting text here.</a:t>
            </a:r>
          </a:p>
          <a:p>
            <a:pPr lvl="0"/>
            <a:r>
              <a:rPr lang="en-US" altLang="zh-CN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7671086" y="2947786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/01</a:t>
            </a:r>
            <a:endParaRPr lang="zh-CN" altLang="en-US" spc="100" dirty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Use "Title Only" Layout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www.islide-powerpoint.com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zh-CN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4237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A6A819F1-33AF-45D7-8BF6-2B0A9769CA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986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A6A819F1-33AF-45D7-8BF6-2B0A9769C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FF51F16D-1BAD-46EE-A6F4-B8B94C9DF628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/>
              <a:t>Thanks</a:t>
            </a:r>
            <a:br>
              <a:rPr lang="en-US" altLang="zh-CN"/>
            </a:br>
            <a:r>
              <a:rPr lang="en-US" altLang="zh-CN"/>
              <a:t>And Your Slogan Here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zh-CN" dirty="0">
                <a:hlinkClick r:id="rId6" action="ppaction://hlinkfile"/>
              </a:rPr>
              <a:t>www.islide-powerpoint.com</a:t>
            </a:r>
            <a:endParaRPr lang="en-US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Speaker name and title</a:t>
            </a:r>
          </a:p>
        </p:txBody>
      </p:sp>
    </p:spTree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20ef5fd7-8b07-4d70-b3e4-927a59dca9c5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FFC500"/>
      </a:accent1>
      <a:accent2>
        <a:srgbClr val="462804"/>
      </a:accent2>
      <a:accent3>
        <a:srgbClr val="FFDD8C"/>
      </a:accent3>
      <a:accent4>
        <a:srgbClr val="888785"/>
      </a:accent4>
      <a:accent5>
        <a:srgbClr val="71716F"/>
      </a:accent5>
      <a:accent6>
        <a:srgbClr val="555353"/>
      </a:accent6>
      <a:hlink>
        <a:srgbClr val="4472C4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FFC500"/>
    </a:accent1>
    <a:accent2>
      <a:srgbClr val="462804"/>
    </a:accent2>
    <a:accent3>
      <a:srgbClr val="FFDD8C"/>
    </a:accent3>
    <a:accent4>
      <a:srgbClr val="888785"/>
    </a:accent4>
    <a:accent5>
      <a:srgbClr val="71716F"/>
    </a:accent5>
    <a:accent6>
      <a:srgbClr val="555353"/>
    </a:accent6>
    <a:hlink>
      <a:srgbClr val="4472C4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FFC500"/>
    </a:accent1>
    <a:accent2>
      <a:srgbClr val="462804"/>
    </a:accent2>
    <a:accent3>
      <a:srgbClr val="FFDD8C"/>
    </a:accent3>
    <a:accent4>
      <a:srgbClr val="888785"/>
    </a:accent4>
    <a:accent5>
      <a:srgbClr val="71716F"/>
    </a:accent5>
    <a:accent6>
      <a:srgbClr val="555353"/>
    </a:accent6>
    <a:hlink>
      <a:srgbClr val="4472C4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FFC500"/>
    </a:accent1>
    <a:accent2>
      <a:srgbClr val="462804"/>
    </a:accent2>
    <a:accent3>
      <a:srgbClr val="FFDD8C"/>
    </a:accent3>
    <a:accent4>
      <a:srgbClr val="888785"/>
    </a:accent4>
    <a:accent5>
      <a:srgbClr val="71716F"/>
    </a:accent5>
    <a:accent6>
      <a:srgbClr val="555353"/>
    </a:accent6>
    <a:hlink>
      <a:srgbClr val="4472C4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FFC500"/>
    </a:accent1>
    <a:accent2>
      <a:srgbClr val="462804"/>
    </a:accent2>
    <a:accent3>
      <a:srgbClr val="FFDD8C"/>
    </a:accent3>
    <a:accent4>
      <a:srgbClr val="888785"/>
    </a:accent4>
    <a:accent5>
      <a:srgbClr val="71716F"/>
    </a:accent5>
    <a:accent6>
      <a:srgbClr val="555353"/>
    </a:accent6>
    <a:hlink>
      <a:srgbClr val="4472C4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0</TotalTime>
  <Words>82</Words>
  <Application>Microsoft Office PowerPoint</Application>
  <PresentationFormat>Widescreen</PresentationFormat>
  <Paragraphs>20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Impact</vt:lpstr>
      <vt:lpstr>主题5</vt:lpstr>
      <vt:lpstr>think-cell Slide</vt:lpstr>
      <vt:lpstr>iSlide® PowerPoint standard template</vt:lpstr>
      <vt:lpstr>PowerPoint Presentation</vt:lpstr>
      <vt:lpstr>Section Header Here</vt:lpstr>
      <vt:lpstr>Use "Title Only" Layout</vt:lpstr>
      <vt:lpstr>Thanks And Your Slogan Here</vt:lpstr>
    </vt:vector>
  </TitlesOfParts>
  <Manager>iSlide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PowerPoint; iSlide;add-in;plugin;CloudEuropeNL,</dc:title>
  <dc:subject>Yellow Financial iSlide PPT template free by CloudEuropeNL</dc:subject>
  <dc:creator>iSlide;CloudEurope - Ben Oostdam</dc:creator>
  <cp:lastModifiedBy>Ben Oostdam ☁</cp:lastModifiedBy>
  <cp:revision>2</cp:revision>
  <cp:lastPrinted>2018-08-06T16:00:00Z</cp:lastPrinted>
  <dcterms:created xsi:type="dcterms:W3CDTF">2018-08-06T16:00:00Z</dcterms:created>
  <dcterms:modified xsi:type="dcterms:W3CDTF">2023-04-04T07:52:26Z</dcterms:modified>
  <cp:version>1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</Properties>
</file>