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66" r:id="rId3"/>
    <p:sldId id="267" r:id="rId4"/>
    <p:sldId id="268" r:id="rId5"/>
    <p:sldId id="269" r:id="rId6"/>
    <p:sldId id="270" r:id="rId7"/>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E1A1B"/>
    <a:srgbClr val="E82956"/>
    <a:srgbClr val="000026"/>
    <a:srgbClr val="EA401D"/>
    <a:srgbClr val="D93414"/>
    <a:srgbClr val="EDCFCF"/>
    <a:srgbClr val="D21E1F"/>
    <a:srgbClr val="E1B7B8"/>
    <a:srgbClr val="FFBB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6" autoAdjust="0"/>
    <p:restoredTop sz="96366" autoAdjust="0"/>
  </p:normalViewPr>
  <p:slideViewPr>
    <p:cSldViewPr snapToGrid="0">
      <p:cViewPr varScale="1">
        <p:scale>
          <a:sx n="97" d="100"/>
          <a:sy n="97" d="100"/>
        </p:scale>
        <p:origin x="198" y="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6" d="100"/>
          <a:sy n="86" d="100"/>
        </p:scale>
        <p:origin x="23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69F79427-8C45-45DD-A73B-931E0D6E52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日期占位符 2">
            <a:extLst>
              <a:ext uri="{FF2B5EF4-FFF2-40B4-BE49-F238E27FC236}">
                <a16:creationId xmlns:a16="http://schemas.microsoft.com/office/drawing/2014/main" id="{5D9F4E95-B4E8-4CAB-BB81-5C91CE93F8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9C9360-32A0-4E82-A997-566000BD3DFF}" type="datetimeFigureOut">
              <a:rPr lang="en-GB" smtClean="0"/>
              <a:t>23/09/2021</a:t>
            </a:fld>
            <a:endParaRPr lang="en-GB"/>
          </a:p>
        </p:txBody>
      </p:sp>
      <p:sp>
        <p:nvSpPr>
          <p:cNvPr id="4" name="页脚占位符 3">
            <a:extLst>
              <a:ext uri="{FF2B5EF4-FFF2-40B4-BE49-F238E27FC236}">
                <a16:creationId xmlns:a16="http://schemas.microsoft.com/office/drawing/2014/main" id="{B07B965A-E7BD-49D0-B8A5-B92D7B8704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灯片编号占位符 4">
            <a:extLst>
              <a:ext uri="{FF2B5EF4-FFF2-40B4-BE49-F238E27FC236}">
                <a16:creationId xmlns:a16="http://schemas.microsoft.com/office/drawing/2014/main" id="{FC5AC31D-7576-4128-A74E-EBCE893264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4A92D5-3059-41E4-A394-5D86F5FE8447}" type="slidenum">
              <a:rPr lang="en-GB" smtClean="0"/>
              <a:t>‹#›</a:t>
            </a:fld>
            <a:endParaRPr lang="en-GB"/>
          </a:p>
        </p:txBody>
      </p:sp>
    </p:spTree>
    <p:extLst>
      <p:ext uri="{BB962C8B-B14F-4D97-AF65-F5344CB8AC3E}">
        <p14:creationId xmlns:p14="http://schemas.microsoft.com/office/powerpoint/2010/main" val="3159989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BE6FB-4983-42F5-B216-1A2ADEE7DF7A}" type="datetimeFigureOut">
              <a:rPr lang="zh-CN" altLang="en-US" smtClean="0"/>
              <a:t>2021/9/23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35503-9D21-443F-BC18-5459550EB72F}" type="slidenum">
              <a:rPr lang="zh-CN" altLang="en-US" smtClean="0"/>
              <a:t>‹#›</a:t>
            </a:fld>
            <a:endParaRPr lang="zh-CN" altLang="en-US"/>
          </a:p>
        </p:txBody>
      </p:sp>
    </p:spTree>
    <p:extLst>
      <p:ext uri="{BB962C8B-B14F-4D97-AF65-F5344CB8AC3E}">
        <p14:creationId xmlns:p14="http://schemas.microsoft.com/office/powerpoint/2010/main" val="385461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2B735503-9D21-443F-BC18-5459550EB72F}" type="slidenum">
              <a:rPr lang="zh-CN" altLang="en-US" smtClean="0"/>
              <a:t>1</a:t>
            </a:fld>
            <a:endParaRPr lang="zh-CN" altLang="en-US"/>
          </a:p>
        </p:txBody>
      </p:sp>
    </p:spTree>
    <p:extLst>
      <p:ext uri="{BB962C8B-B14F-4D97-AF65-F5344CB8AC3E}">
        <p14:creationId xmlns:p14="http://schemas.microsoft.com/office/powerpoint/2010/main" val="976509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2B735503-9D21-443F-BC18-5459550EB72F}" type="slidenum">
              <a:rPr lang="zh-CN" altLang="en-US" smtClean="0"/>
              <a:t>3</a:t>
            </a:fld>
            <a:endParaRPr lang="zh-CN" altLang="en-US"/>
          </a:p>
        </p:txBody>
      </p:sp>
    </p:spTree>
    <p:extLst>
      <p:ext uri="{BB962C8B-B14F-4D97-AF65-F5344CB8AC3E}">
        <p14:creationId xmlns:p14="http://schemas.microsoft.com/office/powerpoint/2010/main" val="2324172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Ref idx="1001">
        <a:schemeClr val="bg1"/>
      </p:bgRef>
    </p:bg>
    <p:spTree>
      <p:nvGrpSpPr>
        <p:cNvPr id="1" name=""/>
        <p:cNvGrpSpPr/>
        <p:nvPr/>
      </p:nvGrpSpPr>
      <p:grpSpPr>
        <a:xfrm>
          <a:off x="0" y="0"/>
          <a:ext cx="0" cy="0"/>
          <a:chOff x="0" y="0"/>
          <a:chExt cx="0" cy="0"/>
        </a:xfrm>
      </p:grpSpPr>
      <p:sp>
        <p:nvSpPr>
          <p:cNvPr id="10" name="iśľîḑé">
            <a:extLst>
              <a:ext uri="{FF2B5EF4-FFF2-40B4-BE49-F238E27FC236}">
                <a16:creationId xmlns:a16="http://schemas.microsoft.com/office/drawing/2014/main" id="{9732380C-4DBF-4E47-9A87-D8A00AC67506}"/>
              </a:ext>
            </a:extLst>
          </p:cNvPr>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pic>
        <p:nvPicPr>
          <p:cNvPr id="5" name="图片 4" descr="图片包含 伞, 桌子, 纸, 小&#10;&#10;描述已自动生成">
            <a:extLst>
              <a:ext uri="{FF2B5EF4-FFF2-40B4-BE49-F238E27FC236}">
                <a16:creationId xmlns:a16="http://schemas.microsoft.com/office/drawing/2014/main" id="{05E5424B-92BB-465F-9008-6AF84364A0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6857999"/>
          </a:xfrm>
          <a:prstGeom prst="rect">
            <a:avLst/>
          </a:prstGeom>
        </p:spPr>
      </p:pic>
      <p:sp>
        <p:nvSpPr>
          <p:cNvPr id="7" name="文本占位符 6">
            <a:extLst>
              <a:ext uri="{FF2B5EF4-FFF2-40B4-BE49-F238E27FC236}">
                <a16:creationId xmlns:a16="http://schemas.microsoft.com/office/drawing/2014/main" id="{8BAACAFB-E078-41E5-BE32-2CCD597E1D45}"/>
              </a:ext>
            </a:extLst>
          </p:cNvPr>
          <p:cNvSpPr>
            <a:spLocks noGrp="1"/>
          </p:cNvSpPr>
          <p:nvPr userDrawn="1">
            <p:ph type="body" sz="quarter" idx="10" hasCustomPrompt="1"/>
          </p:nvPr>
        </p:nvSpPr>
        <p:spPr>
          <a:xfrm>
            <a:off x="6876653" y="6013290"/>
            <a:ext cx="4642248" cy="180659"/>
          </a:xfrm>
        </p:spPr>
        <p:txBody>
          <a:bodyPr vert="horz" wrap="none" lIns="91440" tIns="45720" rIns="91440" bIns="45720" rtlCol="0" anchor="ctr">
            <a:noAutofit/>
          </a:bodyPr>
          <a:lstStyle>
            <a:lvl1pPr marL="0" indent="0" algn="r">
              <a:buNone/>
              <a:defRPr lang="en-US" altLang="zh-CN" sz="1000" b="0" dirty="0">
                <a:ln>
                  <a:noFill/>
                </a:ln>
                <a:solidFill>
                  <a:schemeClr val="bg1">
                    <a:alpha val="20000"/>
                  </a:schemeClr>
                </a:solidFill>
                <a:latin typeface="+mj-lt"/>
                <a:ea typeface="+mj-ea"/>
                <a:cs typeface="+mj-cs"/>
              </a:defRPr>
            </a:lvl1pPr>
          </a:lstStyle>
          <a:p>
            <a:pPr marL="0" lvl="0" indent="0">
              <a:buNone/>
            </a:pPr>
            <a:r>
              <a:rPr lang="en-US" altLang="zh-CN" dirty="0"/>
              <a:t>Speaker name and title</a:t>
            </a:r>
          </a:p>
        </p:txBody>
      </p:sp>
      <p:sp>
        <p:nvSpPr>
          <p:cNvPr id="8" name="文本占位符 7">
            <a:extLst>
              <a:ext uri="{FF2B5EF4-FFF2-40B4-BE49-F238E27FC236}">
                <a16:creationId xmlns:a16="http://schemas.microsoft.com/office/drawing/2014/main" id="{B593D43E-1697-4C76-BF37-C96E16B13488}"/>
              </a:ext>
            </a:extLst>
          </p:cNvPr>
          <p:cNvSpPr>
            <a:spLocks noGrp="1"/>
          </p:cNvSpPr>
          <p:nvPr userDrawn="1">
            <p:ph type="body" sz="quarter" idx="11" hasCustomPrompt="1"/>
          </p:nvPr>
        </p:nvSpPr>
        <p:spPr>
          <a:xfrm>
            <a:off x="660400" y="6013290"/>
            <a:ext cx="3651251" cy="180659"/>
          </a:xfrm>
        </p:spPr>
        <p:txBody>
          <a:bodyPr vert="horz" wrap="none" lIns="91440" tIns="45720" rIns="91440" bIns="45720" rtlCol="0" anchor="ctr">
            <a:noAutofit/>
          </a:bodyPr>
          <a:lstStyle>
            <a:lvl1pPr marL="0" indent="0" algn="l">
              <a:buNone/>
              <a:defRPr lang="zh-CN" altLang="en-US" sz="1000" b="0" dirty="0" smtClean="0">
                <a:ln>
                  <a:noFill/>
                </a:ln>
                <a:solidFill>
                  <a:schemeClr val="bg1">
                    <a:alpha val="20000"/>
                  </a:schemeClr>
                </a:solidFill>
                <a:latin typeface="+mj-lt"/>
                <a:ea typeface="+mj-ea"/>
                <a:cs typeface="+mj-cs"/>
              </a:defRPr>
            </a:lvl1pPr>
          </a:lstStyle>
          <a:p>
            <a:pPr marL="0" indent="0"/>
            <a:r>
              <a:rPr lang="en-US" altLang="zh-CN" dirty="0"/>
              <a:t>www.islide.cc</a:t>
            </a:r>
          </a:p>
        </p:txBody>
      </p:sp>
    </p:spTree>
    <p:extLst>
      <p:ext uri="{BB962C8B-B14F-4D97-AF65-F5344CB8AC3E}">
        <p14:creationId xmlns:p14="http://schemas.microsoft.com/office/powerpoint/2010/main" val="284300966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B40EAC-1236-4C2C-A5B0-5B2D469D0AD7}"/>
              </a:ext>
            </a:extLst>
          </p:cNvPr>
          <p:cNvSpPr>
            <a:spLocks noGrp="1"/>
          </p:cNvSpPr>
          <p:nvPr>
            <p:ph type="title" hasCustomPrompt="1"/>
          </p:nvPr>
        </p:nvSpPr>
        <p:spPr>
          <a:xfrm>
            <a:off x="4967010" y="3116628"/>
            <a:ext cx="5759047" cy="1089529"/>
          </a:xfrm>
        </p:spPr>
        <p:txBody>
          <a:bodyPr wrap="square" anchor="b">
            <a:spAutoFit/>
          </a:bodyPr>
          <a:lstStyle>
            <a:lvl1pPr algn="l">
              <a:defRPr sz="3600">
                <a:solidFill>
                  <a:schemeClr val="accent1"/>
                </a:solidFill>
              </a:defRPr>
            </a:lvl1pPr>
          </a:lstStyle>
          <a:p>
            <a:r>
              <a:rPr lang="en-US" altLang="zh-CN" dirty="0"/>
              <a:t>Click to edit Master title style</a:t>
            </a:r>
            <a:endParaRPr lang="zh-CN" altLang="en-US" dirty="0"/>
          </a:p>
        </p:txBody>
      </p:sp>
      <p:sp>
        <p:nvSpPr>
          <p:cNvPr id="3" name="文本占位符 2">
            <a:extLst>
              <a:ext uri="{FF2B5EF4-FFF2-40B4-BE49-F238E27FC236}">
                <a16:creationId xmlns:a16="http://schemas.microsoft.com/office/drawing/2014/main" id="{54712325-CA12-44BF-8B8C-2D3C6232D8B6}"/>
              </a:ext>
            </a:extLst>
          </p:cNvPr>
          <p:cNvSpPr>
            <a:spLocks noGrp="1"/>
          </p:cNvSpPr>
          <p:nvPr>
            <p:ph type="body" idx="1" hasCustomPrompt="1"/>
          </p:nvPr>
        </p:nvSpPr>
        <p:spPr>
          <a:xfrm>
            <a:off x="4967010" y="4233142"/>
            <a:ext cx="5759047" cy="427746"/>
          </a:xfrm>
        </p:spPr>
        <p:txBody>
          <a:bodyPr wrap="square">
            <a:spAutoFit/>
          </a:bodyPr>
          <a:lstStyle>
            <a:lvl1pPr marL="0" indent="0" algn="l">
              <a:lnSpc>
                <a:spcPct val="120000"/>
              </a:lnSpc>
              <a:spcBef>
                <a:spcPts val="100"/>
              </a:spcBef>
              <a:buNone/>
              <a:defRPr sz="2000">
                <a:solidFill>
                  <a:schemeClr val="tx1">
                    <a:alpha val="80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ltLang="zh-CN" dirty="0"/>
              <a:t>Click to edit Master title style</a:t>
            </a:r>
          </a:p>
        </p:txBody>
      </p:sp>
      <p:sp>
        <p:nvSpPr>
          <p:cNvPr id="28" name="文本占位符 27">
            <a:extLst>
              <a:ext uri="{FF2B5EF4-FFF2-40B4-BE49-F238E27FC236}">
                <a16:creationId xmlns:a16="http://schemas.microsoft.com/office/drawing/2014/main" id="{A993F352-D76E-440A-B801-66BF6F3C2B98}"/>
              </a:ext>
            </a:extLst>
          </p:cNvPr>
          <p:cNvSpPr>
            <a:spLocks noGrp="1"/>
          </p:cNvSpPr>
          <p:nvPr>
            <p:ph type="body" sz="quarter" idx="10" hasCustomPrompt="1"/>
          </p:nvPr>
        </p:nvSpPr>
        <p:spPr>
          <a:xfrm>
            <a:off x="4967010" y="1546968"/>
            <a:ext cx="1553631" cy="1569660"/>
          </a:xfrm>
        </p:spPr>
        <p:txBody>
          <a:bodyPr wrap="none">
            <a:spAutoFit/>
          </a:bodyPr>
          <a:lstStyle>
            <a:lvl1pPr marL="0" indent="0" algn="l">
              <a:lnSpc>
                <a:spcPct val="100000"/>
              </a:lnSpc>
              <a:buNone/>
              <a:defRPr sz="9600" b="1">
                <a:solidFill>
                  <a:schemeClr val="tx1"/>
                </a:solidFill>
              </a:defRPr>
            </a:lvl1pPr>
            <a:lvl2pPr marL="457177" indent="0">
              <a:lnSpc>
                <a:spcPct val="100000"/>
              </a:lnSpc>
              <a:buNone/>
              <a:defRPr/>
            </a:lvl2pPr>
            <a:lvl3pPr marL="914353" indent="0">
              <a:lnSpc>
                <a:spcPct val="100000"/>
              </a:lnSpc>
              <a:buNone/>
              <a:defRPr/>
            </a:lvl3pPr>
            <a:lvl4pPr marL="1371531" indent="0">
              <a:lnSpc>
                <a:spcPct val="100000"/>
              </a:lnSpc>
              <a:buNone/>
              <a:defRPr/>
            </a:lvl4pPr>
            <a:lvl5pPr marL="1828709" indent="0">
              <a:lnSpc>
                <a:spcPct val="100000"/>
              </a:lnSpc>
              <a:buNone/>
              <a:defRPr/>
            </a:lvl5pPr>
          </a:lstStyle>
          <a:p>
            <a:pPr lvl="0"/>
            <a:r>
              <a:rPr lang="en-GB" altLang="zh-CN" dirty="0"/>
              <a:t>01</a:t>
            </a:r>
            <a:endParaRPr lang="en-GB" dirty="0"/>
          </a:p>
        </p:txBody>
      </p:sp>
    </p:spTree>
    <p:extLst>
      <p:ext uri="{BB962C8B-B14F-4D97-AF65-F5344CB8AC3E}">
        <p14:creationId xmlns:p14="http://schemas.microsoft.com/office/powerpoint/2010/main" val="157186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3" name="îśľïḑe">
            <a:extLst>
              <a:ext uri="{FF2B5EF4-FFF2-40B4-BE49-F238E27FC236}">
                <a16:creationId xmlns:a16="http://schemas.microsoft.com/office/drawing/2014/main" id="{EA5DE2CF-7147-49E4-8E09-CD61EE49A7B2}"/>
              </a:ext>
            </a:extLst>
          </p:cNvPr>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标题 1">
            <a:extLst>
              <a:ext uri="{FF2B5EF4-FFF2-40B4-BE49-F238E27FC236}">
                <a16:creationId xmlns:a16="http://schemas.microsoft.com/office/drawing/2014/main" id="{D95B5B30-EAE6-475D-9E77-B9C4E87F9C88}"/>
              </a:ext>
            </a:extLst>
          </p:cNvPr>
          <p:cNvSpPr>
            <a:spLocks noGrp="1"/>
          </p:cNvSpPr>
          <p:nvPr>
            <p:ph type="title" hasCustomPrompt="1"/>
          </p:nvPr>
        </p:nvSpPr>
        <p:spPr>
          <a:xfrm>
            <a:off x="1015367" y="545271"/>
            <a:ext cx="3785236" cy="978729"/>
          </a:xfrm>
        </p:spPr>
        <p:txBody>
          <a:bodyPr>
            <a:spAutoFit/>
          </a:bodyPr>
          <a:lstStyle>
            <a:lvl1pPr>
              <a:defRPr sz="3200">
                <a:solidFill>
                  <a:schemeClr val="bg1"/>
                </a:solidFill>
              </a:defRPr>
            </a:lvl1pPr>
          </a:lstStyle>
          <a:p>
            <a:r>
              <a:rPr lang="en-US" altLang="zh-CN" dirty="0"/>
              <a:t>Click to edit Master title style</a:t>
            </a:r>
            <a:endParaRPr lang="zh-CN" altLang="en-US" dirty="0"/>
          </a:p>
        </p:txBody>
      </p:sp>
      <p:sp>
        <p:nvSpPr>
          <p:cNvPr id="6" name="日期占位符 5">
            <a:extLst>
              <a:ext uri="{FF2B5EF4-FFF2-40B4-BE49-F238E27FC236}">
                <a16:creationId xmlns:a16="http://schemas.microsoft.com/office/drawing/2014/main" id="{F27A5331-58C4-4210-9B29-7D209EC69FA0}"/>
              </a:ext>
            </a:extLst>
          </p:cNvPr>
          <p:cNvSpPr>
            <a:spLocks noGrp="1"/>
          </p:cNvSpPr>
          <p:nvPr>
            <p:ph type="dt" sz="half" idx="10"/>
          </p:nvPr>
        </p:nvSpPr>
        <p:spPr>
          <a:xfrm>
            <a:off x="5401732" y="6235704"/>
            <a:ext cx="1388536" cy="206381"/>
          </a:xfrm>
          <a:prstGeom prst="rect">
            <a:avLst/>
          </a:prstGeom>
        </p:spPr>
        <p:txBody>
          <a:bodyPr/>
          <a:lstStyle/>
          <a:p>
            <a:endParaRPr lang="zh-CN" altLang="en-US"/>
          </a:p>
        </p:txBody>
      </p:sp>
      <p:sp>
        <p:nvSpPr>
          <p:cNvPr id="7" name="页脚占位符 6">
            <a:extLst>
              <a:ext uri="{FF2B5EF4-FFF2-40B4-BE49-F238E27FC236}">
                <a16:creationId xmlns:a16="http://schemas.microsoft.com/office/drawing/2014/main" id="{CAC1F83E-F48A-4A82-AEA9-9C5660FBDC25}"/>
              </a:ext>
            </a:extLst>
          </p:cNvPr>
          <p:cNvSpPr>
            <a:spLocks noGrp="1"/>
          </p:cNvSpPr>
          <p:nvPr>
            <p:ph type="ftr" sz="quarter" idx="11"/>
          </p:nvPr>
        </p:nvSpPr>
        <p:spPr>
          <a:xfrm>
            <a:off x="660402" y="6235704"/>
            <a:ext cx="4140201" cy="206381"/>
          </a:xfrm>
          <a:prstGeom prst="rect">
            <a:avLst/>
          </a:prstGeom>
        </p:spPr>
        <p:txBody>
          <a:bodyPr/>
          <a:lstStyle/>
          <a:p>
            <a:r>
              <a:rPr lang="zh-CN" altLang="en-US"/>
              <a:t>请在插入菜单</a:t>
            </a:r>
            <a:r>
              <a:rPr lang="en-US" altLang="zh-CN"/>
              <a:t>—</a:t>
            </a:r>
            <a:r>
              <a:rPr lang="zh-CN" altLang="en-US"/>
              <a:t>页眉和页脚中修改此文本</a:t>
            </a:r>
            <a:endParaRPr lang="zh-CN" altLang="en-US" dirty="0"/>
          </a:p>
        </p:txBody>
      </p:sp>
      <p:sp>
        <p:nvSpPr>
          <p:cNvPr id="8" name="灯片编号占位符 7">
            <a:extLst>
              <a:ext uri="{FF2B5EF4-FFF2-40B4-BE49-F238E27FC236}">
                <a16:creationId xmlns:a16="http://schemas.microsoft.com/office/drawing/2014/main" id="{1D47482C-BA78-45A4-AAF3-F9A7E84F9DAF}"/>
              </a:ext>
            </a:extLst>
          </p:cNvPr>
          <p:cNvSpPr>
            <a:spLocks noGrp="1"/>
          </p:cNvSpPr>
          <p:nvPr>
            <p:ph type="sldNum" sz="quarter" idx="12"/>
          </p:nvPr>
        </p:nvSpPr>
        <p:spPr>
          <a:xfrm>
            <a:off x="9814562" y="6235704"/>
            <a:ext cx="1704340" cy="215996"/>
          </a:xfrm>
          <a:prstGeom prst="rect">
            <a:avLst/>
          </a:prstGeom>
        </p:spPr>
        <p:txBody>
          <a:bodyPr wrap="none"/>
          <a:lstStyle>
            <a:lvl1pPr algn="r">
              <a:defRPr sz="800">
                <a:solidFill>
                  <a:schemeClr val="tx1"/>
                </a:solidFill>
              </a:defRPr>
            </a:lvl1pPr>
          </a:lstStyle>
          <a:p>
            <a:fld id="{5DD3DB80-B894-403A-B48E-6FDC1A72010E}" type="slidenum">
              <a:rPr lang="zh-CN" altLang="en-US" smtClean="0"/>
              <a:pPr/>
              <a:t>‹#›</a:t>
            </a:fld>
            <a:endParaRPr lang="zh-CN" altLang="en-US" dirty="0"/>
          </a:p>
        </p:txBody>
      </p:sp>
    </p:spTree>
    <p:extLst>
      <p:ext uri="{BB962C8B-B14F-4D97-AF65-F5344CB8AC3E}">
        <p14:creationId xmlns:p14="http://schemas.microsoft.com/office/powerpoint/2010/main" val="195112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descr="图片包含 户外, 骑, 男人, 狗&#10;&#10;描述已自动生成">
            <a:extLst>
              <a:ext uri="{FF2B5EF4-FFF2-40B4-BE49-F238E27FC236}">
                <a16:creationId xmlns:a16="http://schemas.microsoft.com/office/drawing/2014/main" id="{1C2E8238-72A6-4DFD-81A5-52AC570B8381}"/>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 y="0"/>
            <a:ext cx="12191998" cy="6857999"/>
          </a:xfrm>
          <a:prstGeom prst="rect">
            <a:avLst/>
          </a:prstGeom>
        </p:spPr>
      </p:pic>
    </p:spTree>
    <p:extLst>
      <p:ext uri="{BB962C8B-B14F-4D97-AF65-F5344CB8AC3E}">
        <p14:creationId xmlns:p14="http://schemas.microsoft.com/office/powerpoint/2010/main" val="347217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2" name="图片 1" descr="黑暗中亮着灯的汽车&#10;&#10;中度可信度描述已自动生成">
            <a:extLst>
              <a:ext uri="{FF2B5EF4-FFF2-40B4-BE49-F238E27FC236}">
                <a16:creationId xmlns:a16="http://schemas.microsoft.com/office/drawing/2014/main" id="{18E90E3D-A19E-4697-A56C-82DFA5889F88}"/>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 y="0"/>
            <a:ext cx="12191998" cy="6857999"/>
          </a:xfrm>
          <a:prstGeom prst="rect">
            <a:avLst/>
          </a:prstGeom>
        </p:spPr>
      </p:pic>
    </p:spTree>
    <p:extLst>
      <p:ext uri="{BB962C8B-B14F-4D97-AF65-F5344CB8AC3E}">
        <p14:creationId xmlns:p14="http://schemas.microsoft.com/office/powerpoint/2010/main" val="3331757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2" name="图片 1" descr="蓝色的天空&#10;&#10;低可信度描述已自动生成">
            <a:extLst>
              <a:ext uri="{FF2B5EF4-FFF2-40B4-BE49-F238E27FC236}">
                <a16:creationId xmlns:a16="http://schemas.microsoft.com/office/drawing/2014/main" id="{4149675D-AD02-4E7A-B275-F63B7BBF7EE9}"/>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 y="0"/>
            <a:ext cx="12191998" cy="6857999"/>
          </a:xfrm>
          <a:prstGeom prst="rect">
            <a:avLst/>
          </a:prstGeom>
        </p:spPr>
      </p:pic>
    </p:spTree>
    <p:extLst>
      <p:ext uri="{BB962C8B-B14F-4D97-AF65-F5344CB8AC3E}">
        <p14:creationId xmlns:p14="http://schemas.microsoft.com/office/powerpoint/2010/main" val="144958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2" name="图片 1" descr="背景图案&#10;&#10;描述已自动生成">
            <a:extLst>
              <a:ext uri="{FF2B5EF4-FFF2-40B4-BE49-F238E27FC236}">
                <a16:creationId xmlns:a16="http://schemas.microsoft.com/office/drawing/2014/main" id="{51C815C0-9101-4F3B-A5E7-FAFFEDC9F48B}"/>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 y="0"/>
            <a:ext cx="12191998" cy="6857999"/>
          </a:xfrm>
          <a:prstGeom prst="rect">
            <a:avLst/>
          </a:prstGeom>
        </p:spPr>
      </p:pic>
    </p:spTree>
    <p:extLst>
      <p:ext uri="{BB962C8B-B14F-4D97-AF65-F5344CB8AC3E}">
        <p14:creationId xmlns:p14="http://schemas.microsoft.com/office/powerpoint/2010/main" val="118230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1F18504-D86E-411A-B171-2A74DE296A53}"/>
              </a:ext>
            </a:extLst>
          </p:cNvPr>
          <p:cNvSpPr>
            <a:spLocks noGrp="1"/>
          </p:cNvSpPr>
          <p:nvPr>
            <p:ph type="title"/>
          </p:nvPr>
        </p:nvSpPr>
        <p:spPr>
          <a:xfrm>
            <a:off x="660402" y="0"/>
            <a:ext cx="10858500" cy="1028700"/>
          </a:xfrm>
          <a:prstGeom prst="rect">
            <a:avLst/>
          </a:prstGeom>
        </p:spPr>
        <p:txBody>
          <a:bodyPr vert="horz" lIns="91440" tIns="45720" rIns="91440" bIns="45720" rtlCol="0" anchor="b">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68A4509-A6D7-41B5-BE28-213FB58E8B74}"/>
              </a:ext>
            </a:extLst>
          </p:cNvPr>
          <p:cNvSpPr>
            <a:spLocks noGrp="1"/>
          </p:cNvSpPr>
          <p:nvPr>
            <p:ph type="body" idx="1"/>
          </p:nvPr>
        </p:nvSpPr>
        <p:spPr>
          <a:xfrm>
            <a:off x="660402" y="1130300"/>
            <a:ext cx="10858500" cy="5003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0" name="日期占位符 9">
            <a:extLst>
              <a:ext uri="{FF2B5EF4-FFF2-40B4-BE49-F238E27FC236}">
                <a16:creationId xmlns:a16="http://schemas.microsoft.com/office/drawing/2014/main" id="{6DEDA773-1B71-4202-AD8A-0D33468FE901}"/>
              </a:ext>
            </a:extLst>
          </p:cNvPr>
          <p:cNvSpPr>
            <a:spLocks noGrp="1"/>
          </p:cNvSpPr>
          <p:nvPr>
            <p:ph type="dt" sz="half" idx="2"/>
          </p:nvPr>
        </p:nvSpPr>
        <p:spPr>
          <a:xfrm>
            <a:off x="5401732" y="6235704"/>
            <a:ext cx="1388536" cy="206381"/>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zh-CN" altLang="en-US"/>
          </a:p>
        </p:txBody>
      </p:sp>
      <p:sp>
        <p:nvSpPr>
          <p:cNvPr id="11" name="页脚占位符 10">
            <a:extLst>
              <a:ext uri="{FF2B5EF4-FFF2-40B4-BE49-F238E27FC236}">
                <a16:creationId xmlns:a16="http://schemas.microsoft.com/office/drawing/2014/main" id="{C0483E03-0186-4754-8285-0D57953FBD75}"/>
              </a:ext>
            </a:extLst>
          </p:cNvPr>
          <p:cNvSpPr>
            <a:spLocks noGrp="1"/>
          </p:cNvSpPr>
          <p:nvPr>
            <p:ph type="ftr" sz="quarter" idx="3"/>
          </p:nvPr>
        </p:nvSpPr>
        <p:spPr>
          <a:xfrm>
            <a:off x="660402" y="6235704"/>
            <a:ext cx="4140201" cy="206381"/>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r>
              <a:rPr lang="zh-CN" altLang="en-US"/>
              <a:t>请在插入菜单</a:t>
            </a:r>
            <a:r>
              <a:rPr lang="en-US" altLang="zh-CN"/>
              <a:t>—</a:t>
            </a:r>
            <a:r>
              <a:rPr lang="zh-CN" altLang="en-US"/>
              <a:t>页眉和页脚中修改此文本</a:t>
            </a:r>
            <a:endParaRPr lang="zh-CN" altLang="en-US" dirty="0"/>
          </a:p>
        </p:txBody>
      </p:sp>
      <p:sp>
        <p:nvSpPr>
          <p:cNvPr id="12" name="灯片编号占位符 11">
            <a:extLst>
              <a:ext uri="{FF2B5EF4-FFF2-40B4-BE49-F238E27FC236}">
                <a16:creationId xmlns:a16="http://schemas.microsoft.com/office/drawing/2014/main" id="{7E8030F2-F0B4-4140-B9B5-8B5B27074E99}"/>
              </a:ext>
            </a:extLst>
          </p:cNvPr>
          <p:cNvSpPr>
            <a:spLocks noGrp="1"/>
          </p:cNvSpPr>
          <p:nvPr>
            <p:ph type="sldNum" sz="quarter" idx="4"/>
          </p:nvPr>
        </p:nvSpPr>
        <p:spPr>
          <a:xfrm>
            <a:off x="8971305" y="6235704"/>
            <a:ext cx="2547595" cy="206381"/>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33400592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 id="2147483656" r:id="rId5"/>
    <p:sldLayoutId id="2147483657" r:id="rId6"/>
    <p:sldLayoutId id="2147483658" r:id="rId7"/>
  </p:sldLayoutIdLst>
  <p:txStyles>
    <p:titleStyle>
      <a:lvl1pPr algn="l" defTabSz="914354"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hemeOverride" Target="../theme/themeOverride1.xml"/><Relationship Id="rId5" Type="http://schemas.openxmlformats.org/officeDocument/2006/relationships/hyperlink" Target="https://islide-powerpoint.com/" TargetMode="Externa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hyperlink" Target="https://islide-powerpoint.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ïSḻíḓè"/>
        <p:cNvGrpSpPr/>
        <p:nvPr/>
      </p:nvGrpSpPr>
      <p:grpSpPr>
        <a:xfrm>
          <a:off x="0" y="0"/>
          <a:ext cx="0" cy="0"/>
          <a:chOff x="0" y="0"/>
          <a:chExt cx="0" cy="0"/>
        </a:xfrm>
      </p:grpSpPr>
      <p:sp>
        <p:nvSpPr>
          <p:cNvPr id="4" name="îṡľiḓe">
            <a:extLst>
              <a:ext uri="{FF2B5EF4-FFF2-40B4-BE49-F238E27FC236}">
                <a16:creationId xmlns:a16="http://schemas.microsoft.com/office/drawing/2014/main" id="{A830E511-2775-4897-92AE-0A532523EEA7}"/>
              </a:ext>
            </a:extLst>
          </p:cNvPr>
          <p:cNvSpPr>
            <a:spLocks noGrp="1"/>
          </p:cNvSpPr>
          <p:nvPr>
            <p:ph type="body" sz="quarter" idx="10"/>
          </p:nvPr>
        </p:nvSpPr>
        <p:spPr>
          <a:xfrm>
            <a:off x="6876653" y="6013290"/>
            <a:ext cx="4642248" cy="180659"/>
          </a:xfrm>
        </p:spPr>
        <p:txBody>
          <a:bodyPr/>
          <a:lstStyle/>
          <a:p>
            <a:r>
              <a:rPr lang="en-US" altLang="zh-CN" dirty="0"/>
              <a:t>Designed by iSlide</a:t>
            </a:r>
            <a:br>
              <a:rPr lang="en-US" altLang="zh-CN" dirty="0"/>
            </a:br>
            <a:r>
              <a:rPr lang="en-US" altLang="zh-CN" dirty="0"/>
              <a:t>Information and design ideas on </a:t>
            </a:r>
            <a:r>
              <a:rPr lang="en-US" altLang="zh-CN" dirty="0">
                <a:hlinkClick r:id="rId5"/>
              </a:rPr>
              <a:t>https://islide-powerpoint.com</a:t>
            </a:r>
            <a:r>
              <a:rPr lang="en-US" altLang="zh-CN" dirty="0"/>
              <a:t> </a:t>
            </a:r>
          </a:p>
        </p:txBody>
      </p:sp>
      <p:sp>
        <p:nvSpPr>
          <p:cNvPr id="5" name="îṧḻîḑe">
            <a:extLst>
              <a:ext uri="{FF2B5EF4-FFF2-40B4-BE49-F238E27FC236}">
                <a16:creationId xmlns:a16="http://schemas.microsoft.com/office/drawing/2014/main" id="{9CCCCE32-2390-4C4A-9C09-6286114EB971}"/>
              </a:ext>
            </a:extLst>
          </p:cNvPr>
          <p:cNvSpPr>
            <a:spLocks noGrp="1"/>
          </p:cNvSpPr>
          <p:nvPr>
            <p:ph type="body" sz="quarter" idx="11"/>
          </p:nvPr>
        </p:nvSpPr>
        <p:spPr>
          <a:xfrm>
            <a:off x="660400" y="6013290"/>
            <a:ext cx="3651251" cy="180659"/>
          </a:xfrm>
        </p:spPr>
        <p:txBody>
          <a:bodyPr/>
          <a:lstStyle/>
          <a:p>
            <a:r>
              <a:rPr lang="en-US" altLang="zh-CN" dirty="0"/>
              <a:t>www.islide.cc</a:t>
            </a:r>
            <a:endParaRPr lang="en-US" altLang="en-US" dirty="0"/>
          </a:p>
        </p:txBody>
      </p:sp>
      <p:sp>
        <p:nvSpPr>
          <p:cNvPr id="11" name="í$1ïḓé">
            <a:extLst>
              <a:ext uri="{FF2B5EF4-FFF2-40B4-BE49-F238E27FC236}">
                <a16:creationId xmlns:a16="http://schemas.microsoft.com/office/drawing/2014/main" id="{E0C9E92B-1DD2-4ECF-81FC-3A01C0561417}"/>
              </a:ext>
            </a:extLst>
          </p:cNvPr>
          <p:cNvSpPr txBox="1"/>
          <p:nvPr/>
        </p:nvSpPr>
        <p:spPr>
          <a:xfrm>
            <a:off x="4344326" y="2844225"/>
            <a:ext cx="6059671" cy="1569660"/>
          </a:xfrm>
          <a:prstGeom prst="rect">
            <a:avLst/>
          </a:prstGeom>
          <a:noFill/>
        </p:spPr>
        <p:txBody>
          <a:bodyPr wrap="none" rtlCol="0">
            <a:spAutoFit/>
          </a:bodyPr>
          <a:lstStyle/>
          <a:p>
            <a:pPr algn="ctr"/>
            <a:r>
              <a:rPr lang="en-US" altLang="zh-CN" sz="3200" b="1" dirty="0">
                <a:solidFill>
                  <a:schemeClr val="bg1"/>
                </a:solidFill>
              </a:rPr>
              <a:t>Keep this </a:t>
            </a:r>
            <a:r>
              <a:rPr lang="en-US" altLang="zh-CN" sz="3200" b="1" dirty="0">
                <a:solidFill>
                  <a:srgbClr val="FF0000"/>
                </a:solidFill>
              </a:rPr>
              <a:t>safety guide </a:t>
            </a:r>
            <a:r>
              <a:rPr lang="en-US" altLang="zh-CN" sz="3200" b="1" dirty="0">
                <a:solidFill>
                  <a:schemeClr val="bg1"/>
                </a:solidFill>
              </a:rPr>
              <a:t>nearby</a:t>
            </a:r>
            <a:br>
              <a:rPr lang="en-US" altLang="zh-CN" sz="3200" b="1" dirty="0">
                <a:solidFill>
                  <a:schemeClr val="bg1"/>
                </a:solidFill>
              </a:rPr>
            </a:br>
            <a:endParaRPr lang="en-US" altLang="zh-CN" sz="3200" b="1" dirty="0">
              <a:solidFill>
                <a:schemeClr val="bg1"/>
              </a:solidFill>
            </a:endParaRPr>
          </a:p>
          <a:p>
            <a:pPr algn="ctr"/>
            <a:r>
              <a:rPr lang="en-US" altLang="zh-CN" sz="3200" b="1" dirty="0">
                <a:solidFill>
                  <a:schemeClr val="bg1"/>
                </a:solidFill>
              </a:rPr>
              <a:t>Especially in stormy </a:t>
            </a:r>
            <a:r>
              <a:rPr lang="en-US" altLang="zh-CN" sz="3200" b="1" dirty="0" err="1">
                <a:solidFill>
                  <a:schemeClr val="bg1"/>
                </a:solidFill>
              </a:rPr>
              <a:t>wheater</a:t>
            </a:r>
            <a:r>
              <a:rPr lang="en-US" altLang="zh-CN" sz="3200" b="1" dirty="0">
                <a:solidFill>
                  <a:schemeClr val="bg1"/>
                </a:solidFill>
              </a:rPr>
              <a:t>! </a:t>
            </a:r>
            <a:endParaRPr lang="en-GB" sz="3200" b="1" dirty="0">
              <a:solidFill>
                <a:srgbClr val="FF0000"/>
              </a:solidFill>
            </a:endParaRPr>
          </a:p>
        </p:txBody>
      </p:sp>
      <p:sp>
        <p:nvSpPr>
          <p:cNvPr id="13" name="îṡḷiḑe">
            <a:extLst>
              <a:ext uri="{FF2B5EF4-FFF2-40B4-BE49-F238E27FC236}">
                <a16:creationId xmlns:a16="http://schemas.microsoft.com/office/drawing/2014/main" id="{519819ED-FC9C-4E20-B523-FC5986171DF6}"/>
              </a:ext>
            </a:extLst>
          </p:cNvPr>
          <p:cNvSpPr txBox="1"/>
          <p:nvPr/>
        </p:nvSpPr>
        <p:spPr>
          <a:xfrm>
            <a:off x="4872320" y="1919015"/>
            <a:ext cx="4381118" cy="738504"/>
          </a:xfrm>
          <a:custGeom>
            <a:avLst/>
            <a:gdLst/>
            <a:ahLst/>
            <a:cxnLst/>
            <a:rect l="l" t="t" r="r" b="b"/>
            <a:pathLst>
              <a:path w="4381118" h="738504">
                <a:moveTo>
                  <a:pt x="623772" y="206025"/>
                </a:moveTo>
                <a:lnTo>
                  <a:pt x="568425" y="493663"/>
                </a:lnTo>
                <a:lnTo>
                  <a:pt x="679391" y="493663"/>
                </a:lnTo>
                <a:close/>
                <a:moveTo>
                  <a:pt x="3735949" y="111472"/>
                </a:moveTo>
                <a:lnTo>
                  <a:pt x="3735949" y="627032"/>
                </a:lnTo>
                <a:lnTo>
                  <a:pt x="3810098" y="627032"/>
                </a:lnTo>
                <a:cubicBezTo>
                  <a:pt x="3827018" y="627032"/>
                  <a:pt x="3840039" y="621889"/>
                  <a:pt x="3849163" y="611605"/>
                </a:cubicBezTo>
                <a:cubicBezTo>
                  <a:pt x="3858286" y="601320"/>
                  <a:pt x="3862848" y="586888"/>
                  <a:pt x="3862848" y="568310"/>
                </a:cubicBezTo>
                <a:lnTo>
                  <a:pt x="3862848" y="169697"/>
                </a:lnTo>
                <a:cubicBezTo>
                  <a:pt x="3862848" y="151118"/>
                  <a:pt x="3858286" y="136769"/>
                  <a:pt x="3849163" y="126650"/>
                </a:cubicBezTo>
                <a:cubicBezTo>
                  <a:pt x="3840039" y="116532"/>
                  <a:pt x="3827018" y="111472"/>
                  <a:pt x="3810098" y="111472"/>
                </a:cubicBezTo>
                <a:close/>
                <a:moveTo>
                  <a:pt x="4065115" y="7465"/>
                </a:moveTo>
                <a:lnTo>
                  <a:pt x="4116870" y="7465"/>
                </a:lnTo>
                <a:lnTo>
                  <a:pt x="4174099" y="7465"/>
                </a:lnTo>
                <a:lnTo>
                  <a:pt x="4381118" y="7465"/>
                </a:lnTo>
                <a:lnTo>
                  <a:pt x="4381118" y="112468"/>
                </a:lnTo>
                <a:lnTo>
                  <a:pt x="4174099" y="112468"/>
                </a:lnTo>
                <a:lnTo>
                  <a:pt x="4174099" y="318990"/>
                </a:lnTo>
                <a:lnTo>
                  <a:pt x="4356236" y="318990"/>
                </a:lnTo>
                <a:lnTo>
                  <a:pt x="4356236" y="423993"/>
                </a:lnTo>
                <a:lnTo>
                  <a:pt x="4174099" y="423993"/>
                </a:lnTo>
                <a:lnTo>
                  <a:pt x="4174099" y="626036"/>
                </a:lnTo>
                <a:lnTo>
                  <a:pt x="4381118" y="626036"/>
                </a:lnTo>
                <a:lnTo>
                  <a:pt x="4381118" y="731039"/>
                </a:lnTo>
                <a:lnTo>
                  <a:pt x="4174099" y="731039"/>
                </a:lnTo>
                <a:lnTo>
                  <a:pt x="4116870" y="731039"/>
                </a:lnTo>
                <a:lnTo>
                  <a:pt x="4065115" y="731039"/>
                </a:lnTo>
                <a:close/>
                <a:moveTo>
                  <a:pt x="3626965" y="7465"/>
                </a:moveTo>
                <a:lnTo>
                  <a:pt x="3698128" y="7465"/>
                </a:lnTo>
                <a:lnTo>
                  <a:pt x="3735949" y="7465"/>
                </a:lnTo>
                <a:lnTo>
                  <a:pt x="3815074" y="7465"/>
                </a:lnTo>
                <a:cubicBezTo>
                  <a:pt x="3848250" y="7465"/>
                  <a:pt x="3876616" y="13602"/>
                  <a:pt x="3900171" y="25877"/>
                </a:cubicBezTo>
                <a:cubicBezTo>
                  <a:pt x="3923726" y="38153"/>
                  <a:pt x="3941724" y="55985"/>
                  <a:pt x="3954166" y="79374"/>
                </a:cubicBezTo>
                <a:cubicBezTo>
                  <a:pt x="3966607" y="102763"/>
                  <a:pt x="3972828" y="131046"/>
                  <a:pt x="3972828" y="164223"/>
                </a:cubicBezTo>
                <a:lnTo>
                  <a:pt x="3972828" y="574281"/>
                </a:lnTo>
                <a:cubicBezTo>
                  <a:pt x="3972828" y="607126"/>
                  <a:pt x="3966607" y="635326"/>
                  <a:pt x="3954166" y="658881"/>
                </a:cubicBezTo>
                <a:cubicBezTo>
                  <a:pt x="3941724" y="682436"/>
                  <a:pt x="3923644" y="700351"/>
                  <a:pt x="3899922" y="712626"/>
                </a:cubicBezTo>
                <a:cubicBezTo>
                  <a:pt x="3876202" y="724902"/>
                  <a:pt x="3847753" y="731039"/>
                  <a:pt x="3814576" y="731039"/>
                </a:cubicBezTo>
                <a:lnTo>
                  <a:pt x="3735949" y="731039"/>
                </a:lnTo>
                <a:lnTo>
                  <a:pt x="3698128" y="731039"/>
                </a:lnTo>
                <a:lnTo>
                  <a:pt x="3626965" y="731039"/>
                </a:lnTo>
                <a:close/>
                <a:moveTo>
                  <a:pt x="3430991" y="7465"/>
                </a:moveTo>
                <a:lnTo>
                  <a:pt x="3539975" y="7465"/>
                </a:lnTo>
                <a:lnTo>
                  <a:pt x="3539975" y="731039"/>
                </a:lnTo>
                <a:lnTo>
                  <a:pt x="3430991" y="731039"/>
                </a:lnTo>
                <a:close/>
                <a:moveTo>
                  <a:pt x="3010896" y="7465"/>
                </a:moveTo>
                <a:lnTo>
                  <a:pt x="3119880" y="7465"/>
                </a:lnTo>
                <a:lnTo>
                  <a:pt x="3119880" y="565821"/>
                </a:lnTo>
                <a:cubicBezTo>
                  <a:pt x="3119880" y="586391"/>
                  <a:pt x="3125022" y="602315"/>
                  <a:pt x="3135307" y="613595"/>
                </a:cubicBezTo>
                <a:cubicBezTo>
                  <a:pt x="3145591" y="624875"/>
                  <a:pt x="3160189" y="630515"/>
                  <a:pt x="3179099" y="630515"/>
                </a:cubicBezTo>
                <a:cubicBezTo>
                  <a:pt x="3198341" y="630515"/>
                  <a:pt x="3213188" y="624875"/>
                  <a:pt x="3223638" y="613595"/>
                </a:cubicBezTo>
                <a:cubicBezTo>
                  <a:pt x="3234089" y="602315"/>
                  <a:pt x="3239314" y="586391"/>
                  <a:pt x="3239314" y="565821"/>
                </a:cubicBezTo>
                <a:lnTo>
                  <a:pt x="3239314" y="7465"/>
                </a:lnTo>
                <a:lnTo>
                  <a:pt x="3348796" y="7465"/>
                </a:lnTo>
                <a:lnTo>
                  <a:pt x="3348796" y="561840"/>
                </a:lnTo>
                <a:cubicBezTo>
                  <a:pt x="3348796" y="599329"/>
                  <a:pt x="3342160" y="631262"/>
                  <a:pt x="3328890" y="657637"/>
                </a:cubicBezTo>
                <a:cubicBezTo>
                  <a:pt x="3315620" y="684012"/>
                  <a:pt x="3296294" y="704083"/>
                  <a:pt x="3270915" y="717852"/>
                </a:cubicBezTo>
                <a:cubicBezTo>
                  <a:pt x="3245535" y="731620"/>
                  <a:pt x="3214930" y="738504"/>
                  <a:pt x="3179099" y="738504"/>
                </a:cubicBezTo>
                <a:cubicBezTo>
                  <a:pt x="3143601" y="738504"/>
                  <a:pt x="3113244" y="731620"/>
                  <a:pt x="3088030" y="717852"/>
                </a:cubicBezTo>
                <a:cubicBezTo>
                  <a:pt x="3062816" y="704083"/>
                  <a:pt x="3043657" y="684012"/>
                  <a:pt x="3030552" y="657637"/>
                </a:cubicBezTo>
                <a:cubicBezTo>
                  <a:pt x="3017448" y="631262"/>
                  <a:pt x="3010896" y="599329"/>
                  <a:pt x="3010896" y="561840"/>
                </a:cubicBezTo>
                <a:close/>
                <a:moveTo>
                  <a:pt x="1596000" y="7465"/>
                </a:moveTo>
                <a:lnTo>
                  <a:pt x="1938473" y="7465"/>
                </a:lnTo>
                <a:lnTo>
                  <a:pt x="1952811" y="7465"/>
                </a:lnTo>
                <a:lnTo>
                  <a:pt x="2050442" y="7465"/>
                </a:lnTo>
                <a:lnTo>
                  <a:pt x="2132056" y="313018"/>
                </a:lnTo>
                <a:lnTo>
                  <a:pt x="2209688" y="7465"/>
                </a:lnTo>
                <a:lnTo>
                  <a:pt x="2322156" y="7465"/>
                </a:lnTo>
                <a:lnTo>
                  <a:pt x="2187294" y="440913"/>
                </a:lnTo>
                <a:lnTo>
                  <a:pt x="2187294" y="731039"/>
                </a:lnTo>
                <a:lnTo>
                  <a:pt x="2078310" y="731039"/>
                </a:lnTo>
                <a:lnTo>
                  <a:pt x="2078310" y="440913"/>
                </a:lnTo>
                <a:lnTo>
                  <a:pt x="1952811" y="51909"/>
                </a:lnTo>
                <a:lnTo>
                  <a:pt x="1952811" y="111472"/>
                </a:lnTo>
                <a:lnTo>
                  <a:pt x="1828898" y="111472"/>
                </a:lnTo>
                <a:lnTo>
                  <a:pt x="1828898" y="731039"/>
                </a:lnTo>
                <a:lnTo>
                  <a:pt x="1719914" y="731039"/>
                </a:lnTo>
                <a:lnTo>
                  <a:pt x="1719914" y="111472"/>
                </a:lnTo>
                <a:lnTo>
                  <a:pt x="1596000" y="111472"/>
                </a:lnTo>
                <a:close/>
                <a:moveTo>
                  <a:pt x="1264765" y="7465"/>
                </a:moveTo>
                <a:lnTo>
                  <a:pt x="1316520" y="7465"/>
                </a:lnTo>
                <a:lnTo>
                  <a:pt x="1373749" y="7465"/>
                </a:lnTo>
                <a:lnTo>
                  <a:pt x="1580769" y="7465"/>
                </a:lnTo>
                <a:lnTo>
                  <a:pt x="1580769" y="112468"/>
                </a:lnTo>
                <a:lnTo>
                  <a:pt x="1373749" y="112468"/>
                </a:lnTo>
                <a:lnTo>
                  <a:pt x="1373749" y="318990"/>
                </a:lnTo>
                <a:lnTo>
                  <a:pt x="1555887" y="318990"/>
                </a:lnTo>
                <a:lnTo>
                  <a:pt x="1555887" y="423993"/>
                </a:lnTo>
                <a:lnTo>
                  <a:pt x="1373749" y="423993"/>
                </a:lnTo>
                <a:lnTo>
                  <a:pt x="1373749" y="626036"/>
                </a:lnTo>
                <a:lnTo>
                  <a:pt x="1580769" y="626036"/>
                </a:lnTo>
                <a:lnTo>
                  <a:pt x="1580769" y="731039"/>
                </a:lnTo>
                <a:lnTo>
                  <a:pt x="1373749" y="731039"/>
                </a:lnTo>
                <a:lnTo>
                  <a:pt x="1316520" y="731039"/>
                </a:lnTo>
                <a:lnTo>
                  <a:pt x="1264765" y="731039"/>
                </a:lnTo>
                <a:close/>
                <a:moveTo>
                  <a:pt x="893290" y="7465"/>
                </a:moveTo>
                <a:lnTo>
                  <a:pt x="945543" y="7465"/>
                </a:lnTo>
                <a:lnTo>
                  <a:pt x="1002274" y="7465"/>
                </a:lnTo>
                <a:lnTo>
                  <a:pt x="1209792" y="7465"/>
                </a:lnTo>
                <a:lnTo>
                  <a:pt x="1209792" y="111472"/>
                </a:lnTo>
                <a:lnTo>
                  <a:pt x="1002274" y="111472"/>
                </a:lnTo>
                <a:lnTo>
                  <a:pt x="1002274" y="325957"/>
                </a:lnTo>
                <a:lnTo>
                  <a:pt x="1184909" y="325957"/>
                </a:lnTo>
                <a:lnTo>
                  <a:pt x="1184909" y="429965"/>
                </a:lnTo>
                <a:lnTo>
                  <a:pt x="1002274" y="429965"/>
                </a:lnTo>
                <a:lnTo>
                  <a:pt x="1002274" y="731039"/>
                </a:lnTo>
                <a:lnTo>
                  <a:pt x="893290" y="731039"/>
                </a:lnTo>
                <a:close/>
                <a:moveTo>
                  <a:pt x="580477" y="7465"/>
                </a:moveTo>
                <a:lnTo>
                  <a:pt x="667067" y="7465"/>
                </a:lnTo>
                <a:lnTo>
                  <a:pt x="837261" y="731039"/>
                </a:lnTo>
                <a:lnTo>
                  <a:pt x="725291" y="731039"/>
                </a:lnTo>
                <a:lnTo>
                  <a:pt x="699117" y="595680"/>
                </a:lnTo>
                <a:lnTo>
                  <a:pt x="548795" y="595680"/>
                </a:lnTo>
                <a:lnTo>
                  <a:pt x="522750" y="731039"/>
                </a:lnTo>
                <a:lnTo>
                  <a:pt x="410780" y="731039"/>
                </a:lnTo>
                <a:close/>
                <a:moveTo>
                  <a:pt x="2745856" y="0"/>
                </a:moveTo>
                <a:cubicBezTo>
                  <a:pt x="2782350" y="0"/>
                  <a:pt x="2813535" y="7050"/>
                  <a:pt x="2839413" y="21150"/>
                </a:cubicBezTo>
                <a:cubicBezTo>
                  <a:pt x="2865290" y="35250"/>
                  <a:pt x="2885113" y="55902"/>
                  <a:pt x="2898881" y="83107"/>
                </a:cubicBezTo>
                <a:cubicBezTo>
                  <a:pt x="2912649" y="110311"/>
                  <a:pt x="2919534" y="142824"/>
                  <a:pt x="2919534" y="180645"/>
                </a:cubicBezTo>
                <a:lnTo>
                  <a:pt x="2919534" y="226428"/>
                </a:lnTo>
                <a:lnTo>
                  <a:pt x="2805573" y="226428"/>
                </a:lnTo>
                <a:lnTo>
                  <a:pt x="2805573" y="180645"/>
                </a:lnTo>
                <a:cubicBezTo>
                  <a:pt x="2805573" y="165384"/>
                  <a:pt x="2803251" y="152362"/>
                  <a:pt x="2798606" y="141580"/>
                </a:cubicBezTo>
                <a:cubicBezTo>
                  <a:pt x="2793961" y="130797"/>
                  <a:pt x="2787160" y="122586"/>
                  <a:pt x="2778203" y="116946"/>
                </a:cubicBezTo>
                <a:cubicBezTo>
                  <a:pt x="2769245" y="111306"/>
                  <a:pt x="2758463" y="108486"/>
                  <a:pt x="2745856" y="108486"/>
                </a:cubicBezTo>
                <a:cubicBezTo>
                  <a:pt x="2732254" y="108486"/>
                  <a:pt x="2720393" y="111555"/>
                  <a:pt x="2710274" y="117693"/>
                </a:cubicBezTo>
                <a:cubicBezTo>
                  <a:pt x="2700155" y="123830"/>
                  <a:pt x="2692525" y="132705"/>
                  <a:pt x="2687383" y="144317"/>
                </a:cubicBezTo>
                <a:cubicBezTo>
                  <a:pt x="2682240" y="155928"/>
                  <a:pt x="2679669" y="169862"/>
                  <a:pt x="2679669" y="186119"/>
                </a:cubicBezTo>
                <a:lnTo>
                  <a:pt x="2679669" y="562338"/>
                </a:lnTo>
                <a:cubicBezTo>
                  <a:pt x="2679669" y="576272"/>
                  <a:pt x="2682406" y="588298"/>
                  <a:pt x="2687880" y="598417"/>
                </a:cubicBezTo>
                <a:cubicBezTo>
                  <a:pt x="2693354" y="608536"/>
                  <a:pt x="2701317" y="616249"/>
                  <a:pt x="2711767" y="621557"/>
                </a:cubicBezTo>
                <a:cubicBezTo>
                  <a:pt x="2722218" y="626866"/>
                  <a:pt x="2734576" y="629520"/>
                  <a:pt x="2748842" y="629520"/>
                </a:cubicBezTo>
                <a:cubicBezTo>
                  <a:pt x="2763107" y="629520"/>
                  <a:pt x="2775383" y="626700"/>
                  <a:pt x="2785667" y="621060"/>
                </a:cubicBezTo>
                <a:cubicBezTo>
                  <a:pt x="2795952" y="615420"/>
                  <a:pt x="2803831" y="607043"/>
                  <a:pt x="2809305" y="595929"/>
                </a:cubicBezTo>
                <a:cubicBezTo>
                  <a:pt x="2814780" y="584815"/>
                  <a:pt x="2817517" y="571461"/>
                  <a:pt x="2817517" y="555868"/>
                </a:cubicBezTo>
                <a:lnTo>
                  <a:pt x="2817517" y="444894"/>
                </a:lnTo>
                <a:lnTo>
                  <a:pt x="2746354" y="444894"/>
                </a:lnTo>
                <a:lnTo>
                  <a:pt x="2746354" y="340886"/>
                </a:lnTo>
                <a:lnTo>
                  <a:pt x="2925505" y="340886"/>
                </a:lnTo>
                <a:lnTo>
                  <a:pt x="2925505" y="554873"/>
                </a:lnTo>
                <a:cubicBezTo>
                  <a:pt x="2925505" y="593358"/>
                  <a:pt x="2918538" y="626285"/>
                  <a:pt x="2904604" y="653656"/>
                </a:cubicBezTo>
                <a:cubicBezTo>
                  <a:pt x="2890670" y="681026"/>
                  <a:pt x="2870516" y="702010"/>
                  <a:pt x="2844141" y="716608"/>
                </a:cubicBezTo>
                <a:cubicBezTo>
                  <a:pt x="2817765" y="731205"/>
                  <a:pt x="2785999" y="738504"/>
                  <a:pt x="2748842" y="738504"/>
                </a:cubicBezTo>
                <a:cubicBezTo>
                  <a:pt x="2711352" y="738504"/>
                  <a:pt x="2679172" y="731537"/>
                  <a:pt x="2652299" y="717603"/>
                </a:cubicBezTo>
                <a:cubicBezTo>
                  <a:pt x="2625426" y="703669"/>
                  <a:pt x="2604939" y="683514"/>
                  <a:pt x="2590840" y="657139"/>
                </a:cubicBezTo>
                <a:cubicBezTo>
                  <a:pt x="2576740" y="630764"/>
                  <a:pt x="2569690" y="599164"/>
                  <a:pt x="2569690" y="562338"/>
                </a:cubicBezTo>
                <a:lnTo>
                  <a:pt x="2569690" y="186119"/>
                </a:lnTo>
                <a:cubicBezTo>
                  <a:pt x="2569690" y="146971"/>
                  <a:pt x="2576574" y="113463"/>
                  <a:pt x="2590342" y="85595"/>
                </a:cubicBezTo>
                <a:cubicBezTo>
                  <a:pt x="2604110" y="57727"/>
                  <a:pt x="2624265" y="36494"/>
                  <a:pt x="2650806" y="21896"/>
                </a:cubicBezTo>
                <a:cubicBezTo>
                  <a:pt x="2677347" y="7299"/>
                  <a:pt x="2709030" y="0"/>
                  <a:pt x="2745856" y="0"/>
                </a:cubicBezTo>
                <a:close/>
                <a:moveTo>
                  <a:pt x="177659" y="0"/>
                </a:moveTo>
                <a:cubicBezTo>
                  <a:pt x="214485" y="0"/>
                  <a:pt x="245836" y="6718"/>
                  <a:pt x="271714" y="20155"/>
                </a:cubicBezTo>
                <a:cubicBezTo>
                  <a:pt x="297591" y="33591"/>
                  <a:pt x="317331" y="53331"/>
                  <a:pt x="330934" y="79374"/>
                </a:cubicBezTo>
                <a:cubicBezTo>
                  <a:pt x="344536" y="105418"/>
                  <a:pt x="351337" y="136852"/>
                  <a:pt x="351337" y="173678"/>
                </a:cubicBezTo>
                <a:lnTo>
                  <a:pt x="351337" y="212992"/>
                </a:lnTo>
                <a:lnTo>
                  <a:pt x="242353" y="213987"/>
                </a:lnTo>
                <a:lnTo>
                  <a:pt x="242353" y="176166"/>
                </a:lnTo>
                <a:cubicBezTo>
                  <a:pt x="242353" y="153606"/>
                  <a:pt x="236796" y="136272"/>
                  <a:pt x="225682" y="124162"/>
                </a:cubicBezTo>
                <a:cubicBezTo>
                  <a:pt x="214568" y="112053"/>
                  <a:pt x="198560" y="105998"/>
                  <a:pt x="177659" y="105998"/>
                </a:cubicBezTo>
                <a:cubicBezTo>
                  <a:pt x="155763" y="105998"/>
                  <a:pt x="138926" y="111638"/>
                  <a:pt x="127148" y="122918"/>
                </a:cubicBezTo>
                <a:cubicBezTo>
                  <a:pt x="115371" y="134198"/>
                  <a:pt x="109482" y="150123"/>
                  <a:pt x="109482" y="170692"/>
                </a:cubicBezTo>
                <a:lnTo>
                  <a:pt x="109482" y="217470"/>
                </a:lnTo>
                <a:cubicBezTo>
                  <a:pt x="109482" y="233395"/>
                  <a:pt x="113380" y="246997"/>
                  <a:pt x="121177" y="258277"/>
                </a:cubicBezTo>
                <a:cubicBezTo>
                  <a:pt x="128973" y="269557"/>
                  <a:pt x="138843" y="278764"/>
                  <a:pt x="150786" y="285897"/>
                </a:cubicBezTo>
                <a:cubicBezTo>
                  <a:pt x="162730" y="293029"/>
                  <a:pt x="179152" y="301572"/>
                  <a:pt x="200053" y="311525"/>
                </a:cubicBezTo>
                <a:cubicBezTo>
                  <a:pt x="203039" y="312852"/>
                  <a:pt x="205942" y="314262"/>
                  <a:pt x="208762" y="315755"/>
                </a:cubicBezTo>
                <a:cubicBezTo>
                  <a:pt x="211582" y="317248"/>
                  <a:pt x="214651" y="318658"/>
                  <a:pt x="217968" y="319985"/>
                </a:cubicBezTo>
                <a:cubicBezTo>
                  <a:pt x="218964" y="320649"/>
                  <a:pt x="220042" y="321229"/>
                  <a:pt x="221203" y="321727"/>
                </a:cubicBezTo>
                <a:cubicBezTo>
                  <a:pt x="222364" y="322225"/>
                  <a:pt x="223608" y="322805"/>
                  <a:pt x="224935" y="323469"/>
                </a:cubicBezTo>
                <a:cubicBezTo>
                  <a:pt x="253135" y="337071"/>
                  <a:pt x="275861" y="349927"/>
                  <a:pt x="293113" y="362036"/>
                </a:cubicBezTo>
                <a:cubicBezTo>
                  <a:pt x="310364" y="374145"/>
                  <a:pt x="325045" y="391397"/>
                  <a:pt x="337154" y="413791"/>
                </a:cubicBezTo>
                <a:cubicBezTo>
                  <a:pt x="349263" y="436185"/>
                  <a:pt x="355318" y="465131"/>
                  <a:pt x="355318" y="500630"/>
                </a:cubicBezTo>
                <a:lnTo>
                  <a:pt x="355318" y="563831"/>
                </a:lnTo>
                <a:cubicBezTo>
                  <a:pt x="355318" y="600988"/>
                  <a:pt x="348434" y="632589"/>
                  <a:pt x="334666" y="658632"/>
                </a:cubicBezTo>
                <a:cubicBezTo>
                  <a:pt x="320898" y="684675"/>
                  <a:pt x="300826" y="704498"/>
                  <a:pt x="274451" y="718100"/>
                </a:cubicBezTo>
                <a:cubicBezTo>
                  <a:pt x="248076" y="731703"/>
                  <a:pt x="216144" y="738504"/>
                  <a:pt x="178655" y="738504"/>
                </a:cubicBezTo>
                <a:cubicBezTo>
                  <a:pt x="140834" y="738504"/>
                  <a:pt x="108570" y="731703"/>
                  <a:pt x="81863" y="718100"/>
                </a:cubicBezTo>
                <a:cubicBezTo>
                  <a:pt x="55156" y="704498"/>
                  <a:pt x="34835" y="684675"/>
                  <a:pt x="20901" y="658632"/>
                </a:cubicBezTo>
                <a:cubicBezTo>
                  <a:pt x="6967" y="632589"/>
                  <a:pt x="0" y="600988"/>
                  <a:pt x="0" y="563831"/>
                </a:cubicBezTo>
                <a:lnTo>
                  <a:pt x="0" y="526507"/>
                </a:lnTo>
                <a:lnTo>
                  <a:pt x="108487" y="526010"/>
                </a:lnTo>
                <a:lnTo>
                  <a:pt x="108487" y="561840"/>
                </a:lnTo>
                <a:cubicBezTo>
                  <a:pt x="108487" y="584068"/>
                  <a:pt x="114624" y="601320"/>
                  <a:pt x="126900" y="613595"/>
                </a:cubicBezTo>
                <a:cubicBezTo>
                  <a:pt x="139175" y="625870"/>
                  <a:pt x="156426" y="632008"/>
                  <a:pt x="178655" y="632008"/>
                </a:cubicBezTo>
                <a:cubicBezTo>
                  <a:pt x="200219" y="632008"/>
                  <a:pt x="216890" y="625953"/>
                  <a:pt x="228668" y="613844"/>
                </a:cubicBezTo>
                <a:cubicBezTo>
                  <a:pt x="240445" y="601735"/>
                  <a:pt x="246334" y="584566"/>
                  <a:pt x="246334" y="562338"/>
                </a:cubicBezTo>
                <a:lnTo>
                  <a:pt x="246334" y="499137"/>
                </a:lnTo>
                <a:cubicBezTo>
                  <a:pt x="246334" y="483544"/>
                  <a:pt x="242270" y="470274"/>
                  <a:pt x="234142" y="459326"/>
                </a:cubicBezTo>
                <a:cubicBezTo>
                  <a:pt x="226014" y="448377"/>
                  <a:pt x="215812" y="439171"/>
                  <a:pt x="203537" y="431706"/>
                </a:cubicBezTo>
                <a:cubicBezTo>
                  <a:pt x="191261" y="424242"/>
                  <a:pt x="174342" y="415367"/>
                  <a:pt x="152777" y="405082"/>
                </a:cubicBezTo>
                <a:cubicBezTo>
                  <a:pt x="151782" y="404751"/>
                  <a:pt x="150786" y="404336"/>
                  <a:pt x="149791" y="403838"/>
                </a:cubicBezTo>
                <a:cubicBezTo>
                  <a:pt x="148796" y="403341"/>
                  <a:pt x="147801" y="402926"/>
                  <a:pt x="146805" y="402594"/>
                </a:cubicBezTo>
                <a:lnTo>
                  <a:pt x="140336" y="399608"/>
                </a:lnTo>
                <a:cubicBezTo>
                  <a:pt x="111473" y="385674"/>
                  <a:pt x="87503" y="371740"/>
                  <a:pt x="68426" y="357806"/>
                </a:cubicBezTo>
                <a:cubicBezTo>
                  <a:pt x="49350" y="343872"/>
                  <a:pt x="33260" y="324962"/>
                  <a:pt x="20155" y="301075"/>
                </a:cubicBezTo>
                <a:cubicBezTo>
                  <a:pt x="7050" y="277188"/>
                  <a:pt x="498" y="247329"/>
                  <a:pt x="498" y="211499"/>
                </a:cubicBezTo>
                <a:lnTo>
                  <a:pt x="498" y="171687"/>
                </a:lnTo>
                <a:cubicBezTo>
                  <a:pt x="498" y="135525"/>
                  <a:pt x="7382" y="104588"/>
                  <a:pt x="21150" y="78877"/>
                </a:cubicBezTo>
                <a:cubicBezTo>
                  <a:pt x="34918" y="53165"/>
                  <a:pt x="55073" y="33591"/>
                  <a:pt x="81614" y="20155"/>
                </a:cubicBezTo>
                <a:cubicBezTo>
                  <a:pt x="108155" y="6718"/>
                  <a:pt x="140170" y="0"/>
                  <a:pt x="177659" y="0"/>
                </a:cubicBezTo>
                <a:close/>
              </a:path>
            </a:pathLst>
          </a:custGeom>
          <a:gradFill>
            <a:gsLst>
              <a:gs pos="0">
                <a:schemeClr val="bg1">
                  <a:alpha val="10000"/>
                </a:schemeClr>
              </a:gs>
              <a:gs pos="100000">
                <a:schemeClr val="bg1">
                  <a:alpha val="0"/>
                </a:schemeClr>
              </a:gs>
            </a:gsLst>
            <a:lin ang="5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8000" b="1" dirty="0">
              <a:gradFill>
                <a:gsLst>
                  <a:gs pos="0">
                    <a:schemeClr val="bg1">
                      <a:alpha val="10000"/>
                    </a:schemeClr>
                  </a:gs>
                  <a:gs pos="100000">
                    <a:schemeClr val="bg1">
                      <a:alpha val="0"/>
                    </a:schemeClr>
                  </a:gs>
                </a:gsLst>
                <a:lin ang="5400000" scaled="0"/>
              </a:gradFill>
              <a:latin typeface="Bahnschrift SemiBold Condensed" panose="020B0502040204020203" pitchFamily="34" charset="0"/>
            </a:endParaRPr>
          </a:p>
        </p:txBody>
      </p:sp>
    </p:spTree>
    <p:custDataLst>
      <p:tags r:id="rId2"/>
    </p:custDataLst>
    <p:extLst>
      <p:ext uri="{BB962C8B-B14F-4D97-AF65-F5344CB8AC3E}">
        <p14:creationId xmlns:p14="http://schemas.microsoft.com/office/powerpoint/2010/main" val="157424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îŝļîḑé"/>
        <p:cNvGrpSpPr/>
        <p:nvPr/>
      </p:nvGrpSpPr>
      <p:grpSpPr>
        <a:xfrm>
          <a:off x="0" y="0"/>
          <a:ext cx="0" cy="0"/>
          <a:chOff x="0" y="0"/>
          <a:chExt cx="0" cy="0"/>
        </a:xfrm>
      </p:grpSpPr>
      <p:grpSp>
        <p:nvGrpSpPr>
          <p:cNvPr id="2" name="Group 1">
            <a:extLst>
              <a:ext uri="{FF2B5EF4-FFF2-40B4-BE49-F238E27FC236}">
                <a16:creationId xmlns:a16="http://schemas.microsoft.com/office/drawing/2014/main" id="{35EF8D89-4D3D-48B1-BCE2-CB5A670B4888}"/>
              </a:ext>
            </a:extLst>
          </p:cNvPr>
          <p:cNvGrpSpPr/>
          <p:nvPr/>
        </p:nvGrpSpPr>
        <p:grpSpPr>
          <a:xfrm>
            <a:off x="959860" y="784804"/>
            <a:ext cx="6860165" cy="5549977"/>
            <a:chOff x="959860" y="784804"/>
            <a:chExt cx="6860165" cy="5549977"/>
          </a:xfrm>
        </p:grpSpPr>
        <p:sp>
          <p:nvSpPr>
            <p:cNvPr id="7" name="íṥḷïďè">
              <a:extLst>
                <a:ext uri="{FF2B5EF4-FFF2-40B4-BE49-F238E27FC236}">
                  <a16:creationId xmlns:a16="http://schemas.microsoft.com/office/drawing/2014/main" id="{706272E6-9564-410E-A038-9553F2638362}"/>
                </a:ext>
              </a:extLst>
            </p:cNvPr>
            <p:cNvSpPr txBox="1"/>
            <p:nvPr/>
          </p:nvSpPr>
          <p:spPr>
            <a:xfrm>
              <a:off x="989967" y="2673108"/>
              <a:ext cx="2987992" cy="758606"/>
            </a:xfrm>
            <a:prstGeom prst="rect">
              <a:avLst/>
            </a:prstGeom>
            <a:noFill/>
          </p:spPr>
          <p:txBody>
            <a:bodyPr wrap="square" rtlCol="0">
              <a:spAutoFit/>
            </a:bodyPr>
            <a:lstStyle>
              <a:defPPr>
                <a:defRPr lang="zh-CN"/>
              </a:defPPr>
              <a:lvl1pPr>
                <a:lnSpc>
                  <a:spcPct val="150000"/>
                </a:lnSpc>
                <a:defRPr sz="1400"/>
              </a:lvl1pPr>
            </a:lstStyle>
            <a:p>
              <a:r>
                <a:rPr lang="en-GB" sz="1000" b="0" i="0" dirty="0">
                  <a:solidFill>
                    <a:schemeClr val="bg1">
                      <a:lumMod val="65000"/>
                    </a:schemeClr>
                  </a:solidFill>
                  <a:effectLst/>
                  <a:latin typeface="Roboto" panose="02000000000000000000" pitchFamily="2" charset="0"/>
                </a:rPr>
                <a:t>Do not make or answer calls during thunderstorms and lightning, it is best to turn off the phone.</a:t>
              </a:r>
              <a:endParaRPr lang="zh-CN" altLang="en-US" sz="1000" dirty="0">
                <a:solidFill>
                  <a:schemeClr val="bg1">
                    <a:lumMod val="65000"/>
                  </a:schemeClr>
                </a:solidFill>
              </a:endParaRPr>
            </a:p>
          </p:txBody>
        </p:sp>
        <p:sp>
          <p:nvSpPr>
            <p:cNvPr id="17" name="ïṡlídê">
              <a:extLst>
                <a:ext uri="{FF2B5EF4-FFF2-40B4-BE49-F238E27FC236}">
                  <a16:creationId xmlns:a16="http://schemas.microsoft.com/office/drawing/2014/main" id="{1EB2056A-BDB5-43C9-BE89-17297A54B6FF}"/>
                </a:ext>
              </a:extLst>
            </p:cNvPr>
            <p:cNvSpPr txBox="1"/>
            <p:nvPr/>
          </p:nvSpPr>
          <p:spPr>
            <a:xfrm>
              <a:off x="989967" y="2359666"/>
              <a:ext cx="2987992" cy="307777"/>
            </a:xfrm>
            <a:prstGeom prst="rect">
              <a:avLst/>
            </a:prstGeom>
            <a:noFill/>
          </p:spPr>
          <p:txBody>
            <a:bodyPr wrap="square" rtlCol="0">
              <a:spAutoFit/>
            </a:bodyPr>
            <a:lstStyle>
              <a:defPPr>
                <a:defRPr lang="zh-CN"/>
              </a:defPPr>
              <a:lvl1pPr>
                <a:lnSpc>
                  <a:spcPct val="150000"/>
                </a:lnSpc>
                <a:defRPr sz="1400"/>
              </a:lvl1pPr>
            </a:lstStyle>
            <a:p>
              <a:pPr>
                <a:lnSpc>
                  <a:spcPct val="100000"/>
                </a:lnSpc>
              </a:pPr>
              <a:r>
                <a:rPr lang="en-US" altLang="zh-CN" b="1" dirty="0">
                  <a:solidFill>
                    <a:schemeClr val="bg1"/>
                  </a:solidFill>
                </a:rPr>
                <a:t>Do not use the phone</a:t>
              </a:r>
              <a:endParaRPr lang="zh-CN" altLang="en-US" b="1" dirty="0">
                <a:solidFill>
                  <a:schemeClr val="bg1"/>
                </a:solidFill>
              </a:endParaRPr>
            </a:p>
          </p:txBody>
        </p:sp>
        <p:cxnSp>
          <p:nvCxnSpPr>
            <p:cNvPr id="20" name="isļïḍe">
              <a:extLst>
                <a:ext uri="{FF2B5EF4-FFF2-40B4-BE49-F238E27FC236}">
                  <a16:creationId xmlns:a16="http://schemas.microsoft.com/office/drawing/2014/main" id="{9CE80724-07DC-41D4-8F9E-A51175478788}"/>
                </a:ext>
              </a:extLst>
            </p:cNvPr>
            <p:cNvCxnSpPr>
              <a:cxnSpLocks/>
            </p:cNvCxnSpPr>
            <p:nvPr/>
          </p:nvCxnSpPr>
          <p:spPr>
            <a:xfrm>
              <a:off x="1084551" y="2259853"/>
              <a:ext cx="24938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ïṣḷîďé">
              <a:extLst>
                <a:ext uri="{FF2B5EF4-FFF2-40B4-BE49-F238E27FC236}">
                  <a16:creationId xmlns:a16="http://schemas.microsoft.com/office/drawing/2014/main" id="{75285567-3958-4B4E-A58E-A2F5D47C6675}"/>
                </a:ext>
              </a:extLst>
            </p:cNvPr>
            <p:cNvCxnSpPr>
              <a:cxnSpLocks/>
            </p:cNvCxnSpPr>
            <p:nvPr/>
          </p:nvCxnSpPr>
          <p:spPr>
            <a:xfrm>
              <a:off x="1084551" y="2259853"/>
              <a:ext cx="1353849"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îṩļïḍè">
              <a:extLst>
                <a:ext uri="{FF2B5EF4-FFF2-40B4-BE49-F238E27FC236}">
                  <a16:creationId xmlns:a16="http://schemas.microsoft.com/office/drawing/2014/main" id="{A3E2233C-9D7E-4931-8035-7F122819BB62}"/>
                </a:ext>
              </a:extLst>
            </p:cNvPr>
            <p:cNvSpPr txBox="1"/>
            <p:nvPr/>
          </p:nvSpPr>
          <p:spPr>
            <a:xfrm>
              <a:off x="989967" y="4009225"/>
              <a:ext cx="2987992" cy="527773"/>
            </a:xfrm>
            <a:prstGeom prst="rect">
              <a:avLst/>
            </a:prstGeom>
            <a:noFill/>
          </p:spPr>
          <p:txBody>
            <a:bodyPr wrap="square" rtlCol="0">
              <a:spAutoFit/>
            </a:bodyPr>
            <a:lstStyle>
              <a:defPPr>
                <a:defRPr lang="zh-CN"/>
              </a:defPPr>
              <a:lvl1pPr>
                <a:lnSpc>
                  <a:spcPct val="150000"/>
                </a:lnSpc>
                <a:defRPr sz="1400"/>
              </a:lvl1pPr>
            </a:lstStyle>
            <a:p>
              <a:r>
                <a:rPr lang="en-GB" sz="1000" b="0" i="0" dirty="0">
                  <a:solidFill>
                    <a:schemeClr val="bg1">
                      <a:lumMod val="65000"/>
                    </a:schemeClr>
                  </a:solidFill>
                  <a:effectLst/>
                  <a:latin typeface="Roboto" panose="02000000000000000000" pitchFamily="2" charset="0"/>
                </a:rPr>
                <a:t>Do not approach all power facilities, such as high-voltage power lines, transformers, etc.</a:t>
              </a:r>
              <a:endParaRPr lang="zh-CN" altLang="en-US" sz="1000" dirty="0">
                <a:solidFill>
                  <a:schemeClr val="bg1">
                    <a:lumMod val="65000"/>
                  </a:schemeClr>
                </a:solidFill>
              </a:endParaRPr>
            </a:p>
          </p:txBody>
        </p:sp>
        <p:sp>
          <p:nvSpPr>
            <p:cNvPr id="27" name="ïṧľíḋè">
              <a:extLst>
                <a:ext uri="{FF2B5EF4-FFF2-40B4-BE49-F238E27FC236}">
                  <a16:creationId xmlns:a16="http://schemas.microsoft.com/office/drawing/2014/main" id="{D43A3050-FF95-42D6-85D9-5A302B37A9F7}"/>
                </a:ext>
              </a:extLst>
            </p:cNvPr>
            <p:cNvSpPr txBox="1"/>
            <p:nvPr/>
          </p:nvSpPr>
          <p:spPr>
            <a:xfrm>
              <a:off x="989967" y="3695783"/>
              <a:ext cx="2987992" cy="307777"/>
            </a:xfrm>
            <a:prstGeom prst="rect">
              <a:avLst/>
            </a:prstGeom>
            <a:noFill/>
          </p:spPr>
          <p:txBody>
            <a:bodyPr wrap="square" rtlCol="0">
              <a:spAutoFit/>
            </a:bodyPr>
            <a:lstStyle>
              <a:defPPr>
                <a:defRPr lang="zh-CN"/>
              </a:defPPr>
              <a:lvl1pPr>
                <a:lnSpc>
                  <a:spcPct val="150000"/>
                </a:lnSpc>
                <a:defRPr sz="1400"/>
              </a:lvl1pPr>
            </a:lstStyle>
            <a:p>
              <a:pPr>
                <a:lnSpc>
                  <a:spcPct val="100000"/>
                </a:lnSpc>
              </a:pPr>
              <a:r>
                <a:rPr lang="en-US" altLang="zh-CN" b="1" dirty="0">
                  <a:solidFill>
                    <a:schemeClr val="bg1"/>
                  </a:solidFill>
                </a:rPr>
                <a:t>Stay</a:t>
              </a:r>
              <a:r>
                <a:rPr lang="zh-CN" altLang="en-US" b="1" dirty="0">
                  <a:solidFill>
                    <a:schemeClr val="bg1"/>
                  </a:solidFill>
                </a:rPr>
                <a:t> </a:t>
              </a:r>
              <a:r>
                <a:rPr lang="en-US" altLang="zh-CN" b="1" dirty="0">
                  <a:solidFill>
                    <a:schemeClr val="bg1"/>
                  </a:solidFill>
                </a:rPr>
                <a:t>away</a:t>
              </a:r>
              <a:r>
                <a:rPr lang="zh-CN" altLang="en-US" b="1" dirty="0">
                  <a:solidFill>
                    <a:schemeClr val="bg1"/>
                  </a:solidFill>
                </a:rPr>
                <a:t> </a:t>
              </a:r>
              <a:r>
                <a:rPr lang="en-US" altLang="zh-CN" b="1" dirty="0">
                  <a:solidFill>
                    <a:schemeClr val="bg1"/>
                  </a:solidFill>
                </a:rPr>
                <a:t>from</a:t>
              </a:r>
              <a:r>
                <a:rPr lang="zh-CN" altLang="en-US" b="1" dirty="0">
                  <a:solidFill>
                    <a:schemeClr val="bg1"/>
                  </a:solidFill>
                </a:rPr>
                <a:t> </a:t>
              </a:r>
              <a:r>
                <a:rPr lang="en-US" altLang="zh-CN" b="1" dirty="0">
                  <a:solidFill>
                    <a:schemeClr val="bg1"/>
                  </a:solidFill>
                </a:rPr>
                <a:t>cables</a:t>
              </a:r>
              <a:endParaRPr lang="zh-CN" altLang="en-US" b="1" dirty="0">
                <a:solidFill>
                  <a:schemeClr val="bg1"/>
                </a:solidFill>
              </a:endParaRPr>
            </a:p>
          </p:txBody>
        </p:sp>
        <p:cxnSp>
          <p:nvCxnSpPr>
            <p:cNvPr id="29" name="îṥľïďe">
              <a:extLst>
                <a:ext uri="{FF2B5EF4-FFF2-40B4-BE49-F238E27FC236}">
                  <a16:creationId xmlns:a16="http://schemas.microsoft.com/office/drawing/2014/main" id="{1E2F308F-87F2-4034-9AE2-F3F7FE4FACF5}"/>
                </a:ext>
              </a:extLst>
            </p:cNvPr>
            <p:cNvCxnSpPr>
              <a:cxnSpLocks/>
            </p:cNvCxnSpPr>
            <p:nvPr/>
          </p:nvCxnSpPr>
          <p:spPr>
            <a:xfrm>
              <a:off x="1084551" y="3595970"/>
              <a:ext cx="24938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iṣ1îďè">
              <a:extLst>
                <a:ext uri="{FF2B5EF4-FFF2-40B4-BE49-F238E27FC236}">
                  <a16:creationId xmlns:a16="http://schemas.microsoft.com/office/drawing/2014/main" id="{9DA0B022-4F93-4536-99FA-443C8864037B}"/>
                </a:ext>
              </a:extLst>
            </p:cNvPr>
            <p:cNvCxnSpPr>
              <a:cxnSpLocks/>
            </p:cNvCxnSpPr>
            <p:nvPr/>
          </p:nvCxnSpPr>
          <p:spPr>
            <a:xfrm>
              <a:off x="1084551" y="3595970"/>
              <a:ext cx="1353849"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îṩļîḓé">
              <a:extLst>
                <a:ext uri="{FF2B5EF4-FFF2-40B4-BE49-F238E27FC236}">
                  <a16:creationId xmlns:a16="http://schemas.microsoft.com/office/drawing/2014/main" id="{E3E69553-289D-45B0-A876-85CAE046C457}"/>
                </a:ext>
              </a:extLst>
            </p:cNvPr>
            <p:cNvSpPr txBox="1"/>
            <p:nvPr/>
          </p:nvSpPr>
          <p:spPr>
            <a:xfrm>
              <a:off x="4832033" y="2673108"/>
              <a:ext cx="2987992" cy="758606"/>
            </a:xfrm>
            <a:prstGeom prst="rect">
              <a:avLst/>
            </a:prstGeom>
            <a:noFill/>
          </p:spPr>
          <p:txBody>
            <a:bodyPr wrap="square" rtlCol="0">
              <a:spAutoFit/>
            </a:bodyPr>
            <a:lstStyle>
              <a:defPPr>
                <a:defRPr lang="zh-CN"/>
              </a:defPPr>
              <a:lvl1pPr>
                <a:lnSpc>
                  <a:spcPct val="150000"/>
                </a:lnSpc>
                <a:defRPr sz="1400"/>
              </a:lvl1pPr>
            </a:lstStyle>
            <a:p>
              <a:r>
                <a:rPr lang="en-GB" sz="1000" b="0" i="0" dirty="0">
                  <a:solidFill>
                    <a:schemeClr val="bg1">
                      <a:lumMod val="65000"/>
                    </a:schemeClr>
                  </a:solidFill>
                  <a:effectLst/>
                  <a:latin typeface="Roboto" panose="02000000000000000000" pitchFamily="2" charset="0"/>
                </a:rPr>
                <a:t>Don't take shelter from the rain under a tall, independent tree, at least 5 meters away from the tree.</a:t>
              </a:r>
              <a:endParaRPr lang="zh-CN" altLang="en-US" sz="1000" dirty="0">
                <a:solidFill>
                  <a:schemeClr val="bg1">
                    <a:lumMod val="65000"/>
                  </a:schemeClr>
                </a:solidFill>
              </a:endParaRPr>
            </a:p>
          </p:txBody>
        </p:sp>
        <p:sp>
          <p:nvSpPr>
            <p:cNvPr id="33" name="işlïḓé">
              <a:extLst>
                <a:ext uri="{FF2B5EF4-FFF2-40B4-BE49-F238E27FC236}">
                  <a16:creationId xmlns:a16="http://schemas.microsoft.com/office/drawing/2014/main" id="{79E74EAE-FF4F-4E32-9742-10A4B3216A2C}"/>
                </a:ext>
              </a:extLst>
            </p:cNvPr>
            <p:cNvSpPr txBox="1"/>
            <p:nvPr/>
          </p:nvSpPr>
          <p:spPr>
            <a:xfrm>
              <a:off x="4832033" y="2359666"/>
              <a:ext cx="2987992" cy="307777"/>
            </a:xfrm>
            <a:prstGeom prst="rect">
              <a:avLst/>
            </a:prstGeom>
            <a:noFill/>
          </p:spPr>
          <p:txBody>
            <a:bodyPr wrap="square" rtlCol="0">
              <a:spAutoFit/>
            </a:bodyPr>
            <a:lstStyle>
              <a:defPPr>
                <a:defRPr lang="zh-CN"/>
              </a:defPPr>
              <a:lvl1pPr>
                <a:lnSpc>
                  <a:spcPct val="150000"/>
                </a:lnSpc>
                <a:defRPr sz="1400"/>
              </a:lvl1pPr>
            </a:lstStyle>
            <a:p>
              <a:pPr>
                <a:lnSpc>
                  <a:spcPct val="100000"/>
                </a:lnSpc>
              </a:pPr>
              <a:r>
                <a:rPr lang="en-GB" b="1" i="0" dirty="0">
                  <a:solidFill>
                    <a:schemeClr val="bg1"/>
                  </a:solidFill>
                  <a:effectLst/>
                </a:rPr>
                <a:t>Stay away from big trees</a:t>
              </a:r>
              <a:endParaRPr lang="zh-CN" altLang="en-US" b="1" dirty="0">
                <a:solidFill>
                  <a:schemeClr val="bg1"/>
                </a:solidFill>
              </a:endParaRPr>
            </a:p>
          </p:txBody>
        </p:sp>
        <p:cxnSp>
          <p:nvCxnSpPr>
            <p:cNvPr id="35" name="íSḷîďè">
              <a:extLst>
                <a:ext uri="{FF2B5EF4-FFF2-40B4-BE49-F238E27FC236}">
                  <a16:creationId xmlns:a16="http://schemas.microsoft.com/office/drawing/2014/main" id="{5276E49D-DA51-4451-85E8-DDC4A4EEE747}"/>
                </a:ext>
              </a:extLst>
            </p:cNvPr>
            <p:cNvCxnSpPr>
              <a:cxnSpLocks/>
            </p:cNvCxnSpPr>
            <p:nvPr/>
          </p:nvCxnSpPr>
          <p:spPr>
            <a:xfrm>
              <a:off x="4926617" y="2259853"/>
              <a:ext cx="24938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iṣļíḓé">
              <a:extLst>
                <a:ext uri="{FF2B5EF4-FFF2-40B4-BE49-F238E27FC236}">
                  <a16:creationId xmlns:a16="http://schemas.microsoft.com/office/drawing/2014/main" id="{C00625EA-C939-4733-B5A4-F27DF06CFC01}"/>
                </a:ext>
              </a:extLst>
            </p:cNvPr>
            <p:cNvCxnSpPr>
              <a:cxnSpLocks/>
            </p:cNvCxnSpPr>
            <p:nvPr/>
          </p:nvCxnSpPr>
          <p:spPr>
            <a:xfrm>
              <a:off x="4926617" y="2259853"/>
              <a:ext cx="1353849"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iśḷiḓê">
              <a:extLst>
                <a:ext uri="{FF2B5EF4-FFF2-40B4-BE49-F238E27FC236}">
                  <a16:creationId xmlns:a16="http://schemas.microsoft.com/office/drawing/2014/main" id="{BD5E9201-9EC3-4696-AF8A-41B255B88F4F}"/>
                </a:ext>
              </a:extLst>
            </p:cNvPr>
            <p:cNvSpPr txBox="1"/>
            <p:nvPr/>
          </p:nvSpPr>
          <p:spPr>
            <a:xfrm>
              <a:off x="4832033" y="4009225"/>
              <a:ext cx="2987992" cy="989438"/>
            </a:xfrm>
            <a:prstGeom prst="rect">
              <a:avLst/>
            </a:prstGeom>
            <a:noFill/>
          </p:spPr>
          <p:txBody>
            <a:bodyPr wrap="square" rtlCol="0">
              <a:spAutoFit/>
            </a:bodyPr>
            <a:lstStyle>
              <a:defPPr>
                <a:defRPr lang="zh-CN"/>
              </a:defPPr>
              <a:lvl1pPr>
                <a:lnSpc>
                  <a:spcPct val="150000"/>
                </a:lnSpc>
                <a:defRPr sz="1400"/>
              </a:lvl1pPr>
            </a:lstStyle>
            <a:p>
              <a:r>
                <a:rPr lang="en-GB" sz="1000" b="0" i="0" dirty="0">
                  <a:solidFill>
                    <a:schemeClr val="bg1">
                      <a:lumMod val="65000"/>
                    </a:schemeClr>
                  </a:solidFill>
                  <a:effectLst/>
                  <a:latin typeface="Roboto" panose="02000000000000000000" pitchFamily="2" charset="0"/>
                </a:rPr>
                <a:t>When walking, keep a certain distance from high-rise buildings, avoid the construction site of high-rise buildings, and avoid possible falling objects such as billboards, glass, flower pots, etc.</a:t>
              </a:r>
              <a:endParaRPr lang="zh-CN" altLang="en-US" sz="1000" dirty="0">
                <a:solidFill>
                  <a:schemeClr val="bg1">
                    <a:lumMod val="65000"/>
                  </a:schemeClr>
                </a:solidFill>
              </a:endParaRPr>
            </a:p>
          </p:txBody>
        </p:sp>
        <p:sp>
          <p:nvSpPr>
            <p:cNvPr id="39" name="ïṩľïḑê">
              <a:extLst>
                <a:ext uri="{FF2B5EF4-FFF2-40B4-BE49-F238E27FC236}">
                  <a16:creationId xmlns:a16="http://schemas.microsoft.com/office/drawing/2014/main" id="{AD0635F9-8533-4EF1-A970-781B1325751E}"/>
                </a:ext>
              </a:extLst>
            </p:cNvPr>
            <p:cNvSpPr txBox="1"/>
            <p:nvPr/>
          </p:nvSpPr>
          <p:spPr>
            <a:xfrm>
              <a:off x="4832033" y="3695783"/>
              <a:ext cx="2987992" cy="307777"/>
            </a:xfrm>
            <a:prstGeom prst="rect">
              <a:avLst/>
            </a:prstGeom>
            <a:noFill/>
          </p:spPr>
          <p:txBody>
            <a:bodyPr wrap="square" rtlCol="0">
              <a:spAutoFit/>
            </a:bodyPr>
            <a:lstStyle>
              <a:defPPr>
                <a:defRPr lang="zh-CN"/>
              </a:defPPr>
              <a:lvl1pPr>
                <a:lnSpc>
                  <a:spcPct val="150000"/>
                </a:lnSpc>
                <a:defRPr sz="1400"/>
              </a:lvl1pPr>
            </a:lstStyle>
            <a:p>
              <a:pPr>
                <a:lnSpc>
                  <a:spcPct val="100000"/>
                </a:lnSpc>
              </a:pPr>
              <a:r>
                <a:rPr lang="en-US" altLang="zh-CN" b="1" dirty="0">
                  <a:solidFill>
                    <a:schemeClr val="bg1"/>
                  </a:solidFill>
                </a:rPr>
                <a:t>Avoid falling objects</a:t>
              </a:r>
              <a:endParaRPr lang="zh-CN" altLang="en-US" b="1" dirty="0">
                <a:solidFill>
                  <a:schemeClr val="bg1"/>
                </a:solidFill>
              </a:endParaRPr>
            </a:p>
          </p:txBody>
        </p:sp>
        <p:cxnSp>
          <p:nvCxnSpPr>
            <p:cNvPr id="41" name="iṧḷïḋê">
              <a:extLst>
                <a:ext uri="{FF2B5EF4-FFF2-40B4-BE49-F238E27FC236}">
                  <a16:creationId xmlns:a16="http://schemas.microsoft.com/office/drawing/2014/main" id="{6D276B3B-C7FE-43CD-A86A-6C6535905BFA}"/>
                </a:ext>
              </a:extLst>
            </p:cNvPr>
            <p:cNvCxnSpPr>
              <a:cxnSpLocks/>
            </p:cNvCxnSpPr>
            <p:nvPr/>
          </p:nvCxnSpPr>
          <p:spPr>
            <a:xfrm>
              <a:off x="4926617" y="3595970"/>
              <a:ext cx="24938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íşľiḋe">
              <a:extLst>
                <a:ext uri="{FF2B5EF4-FFF2-40B4-BE49-F238E27FC236}">
                  <a16:creationId xmlns:a16="http://schemas.microsoft.com/office/drawing/2014/main" id="{700B3062-6463-47CE-94C3-E3EEA6870D8D}"/>
                </a:ext>
              </a:extLst>
            </p:cNvPr>
            <p:cNvCxnSpPr>
              <a:cxnSpLocks/>
            </p:cNvCxnSpPr>
            <p:nvPr/>
          </p:nvCxnSpPr>
          <p:spPr>
            <a:xfrm>
              <a:off x="4926617" y="3595970"/>
              <a:ext cx="1353849"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iŝlíḓé">
              <a:extLst>
                <a:ext uri="{FF2B5EF4-FFF2-40B4-BE49-F238E27FC236}">
                  <a16:creationId xmlns:a16="http://schemas.microsoft.com/office/drawing/2014/main" id="{81E6121A-0352-429F-835D-11135FBCBCAB}"/>
                </a:ext>
              </a:extLst>
            </p:cNvPr>
            <p:cNvSpPr txBox="1"/>
            <p:nvPr/>
          </p:nvSpPr>
          <p:spPr>
            <a:xfrm>
              <a:off x="989967" y="5345343"/>
              <a:ext cx="2987992" cy="989438"/>
            </a:xfrm>
            <a:prstGeom prst="rect">
              <a:avLst/>
            </a:prstGeom>
            <a:noFill/>
          </p:spPr>
          <p:txBody>
            <a:bodyPr wrap="square" rtlCol="0">
              <a:spAutoFit/>
            </a:bodyPr>
            <a:lstStyle>
              <a:defPPr>
                <a:defRPr lang="zh-CN"/>
              </a:defPPr>
              <a:lvl1pPr>
                <a:lnSpc>
                  <a:spcPct val="150000"/>
                </a:lnSpc>
                <a:defRPr sz="1400"/>
              </a:lvl1pPr>
            </a:lstStyle>
            <a:p>
              <a:r>
                <a:rPr lang="en-GB" sz="1000" b="0" i="0" dirty="0">
                  <a:solidFill>
                    <a:schemeClr val="bg1">
                      <a:lumMod val="65000"/>
                    </a:schemeClr>
                  </a:solidFill>
                  <a:effectLst/>
                  <a:latin typeface="Roboto" panose="02000000000000000000" pitchFamily="2" charset="0"/>
                </a:rPr>
                <a:t>Heavy rain can cause the manhole cover to open and the road section to collapse. Pay attention to observe, or look for a wooden stick to explore the road, and proceed carefully.</a:t>
              </a:r>
              <a:endParaRPr lang="zh-CN" altLang="en-US" sz="1000" dirty="0">
                <a:solidFill>
                  <a:schemeClr val="bg1">
                    <a:lumMod val="65000"/>
                  </a:schemeClr>
                </a:solidFill>
              </a:endParaRPr>
            </a:p>
          </p:txBody>
        </p:sp>
        <p:sp>
          <p:nvSpPr>
            <p:cNvPr id="45" name="ï$ḻiḑè">
              <a:extLst>
                <a:ext uri="{FF2B5EF4-FFF2-40B4-BE49-F238E27FC236}">
                  <a16:creationId xmlns:a16="http://schemas.microsoft.com/office/drawing/2014/main" id="{329384E1-77A9-411B-B50A-EB8206B015E7}"/>
                </a:ext>
              </a:extLst>
            </p:cNvPr>
            <p:cNvSpPr txBox="1"/>
            <p:nvPr/>
          </p:nvSpPr>
          <p:spPr>
            <a:xfrm>
              <a:off x="989967" y="5031901"/>
              <a:ext cx="2987992" cy="307777"/>
            </a:xfrm>
            <a:prstGeom prst="rect">
              <a:avLst/>
            </a:prstGeom>
            <a:noFill/>
          </p:spPr>
          <p:txBody>
            <a:bodyPr wrap="square" rtlCol="0">
              <a:spAutoFit/>
            </a:bodyPr>
            <a:lstStyle>
              <a:defPPr>
                <a:defRPr lang="zh-CN"/>
              </a:defPPr>
              <a:lvl1pPr>
                <a:lnSpc>
                  <a:spcPct val="150000"/>
                </a:lnSpc>
                <a:defRPr sz="1400"/>
              </a:lvl1pPr>
            </a:lstStyle>
            <a:p>
              <a:pPr>
                <a:lnSpc>
                  <a:spcPct val="100000"/>
                </a:lnSpc>
              </a:pPr>
              <a:r>
                <a:rPr lang="en-US" altLang="zh-CN" b="1" dirty="0">
                  <a:solidFill>
                    <a:schemeClr val="bg1"/>
                  </a:solidFill>
                </a:rPr>
                <a:t>Walk carefully</a:t>
              </a:r>
              <a:endParaRPr lang="zh-CN" altLang="en-US" b="1" dirty="0">
                <a:solidFill>
                  <a:schemeClr val="bg1"/>
                </a:solidFill>
              </a:endParaRPr>
            </a:p>
          </p:txBody>
        </p:sp>
        <p:cxnSp>
          <p:nvCxnSpPr>
            <p:cNvPr id="47" name="îṡ1íḍe">
              <a:extLst>
                <a:ext uri="{FF2B5EF4-FFF2-40B4-BE49-F238E27FC236}">
                  <a16:creationId xmlns:a16="http://schemas.microsoft.com/office/drawing/2014/main" id="{ABD19DBC-6478-4917-B284-0C12061E95F7}"/>
                </a:ext>
              </a:extLst>
            </p:cNvPr>
            <p:cNvCxnSpPr>
              <a:cxnSpLocks/>
            </p:cNvCxnSpPr>
            <p:nvPr/>
          </p:nvCxnSpPr>
          <p:spPr>
            <a:xfrm>
              <a:off x="1084551" y="4932088"/>
              <a:ext cx="24938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ïṡ1ïḓê">
              <a:extLst>
                <a:ext uri="{FF2B5EF4-FFF2-40B4-BE49-F238E27FC236}">
                  <a16:creationId xmlns:a16="http://schemas.microsoft.com/office/drawing/2014/main" id="{B87C53DB-A9EB-42DE-9505-284ACE9EA396}"/>
                </a:ext>
              </a:extLst>
            </p:cNvPr>
            <p:cNvCxnSpPr>
              <a:cxnSpLocks/>
            </p:cNvCxnSpPr>
            <p:nvPr/>
          </p:nvCxnSpPr>
          <p:spPr>
            <a:xfrm>
              <a:off x="1084551" y="4932088"/>
              <a:ext cx="1353849"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îṩḻidè">
              <a:extLst>
                <a:ext uri="{FF2B5EF4-FFF2-40B4-BE49-F238E27FC236}">
                  <a16:creationId xmlns:a16="http://schemas.microsoft.com/office/drawing/2014/main" id="{42520E39-7B59-43DA-986B-2CCF0577CE19}"/>
                </a:ext>
              </a:extLst>
            </p:cNvPr>
            <p:cNvSpPr txBox="1"/>
            <p:nvPr/>
          </p:nvSpPr>
          <p:spPr>
            <a:xfrm>
              <a:off x="1084551" y="784804"/>
              <a:ext cx="5257130" cy="552152"/>
            </a:xfrm>
            <a:custGeom>
              <a:avLst/>
              <a:gdLst/>
              <a:ahLst/>
              <a:cxnLst/>
              <a:rect l="l" t="t" r="r" b="b"/>
              <a:pathLst>
                <a:path w="5257130" h="552152">
                  <a:moveTo>
                    <a:pt x="3705076" y="154037"/>
                  </a:moveTo>
                  <a:lnTo>
                    <a:pt x="3663695" y="369094"/>
                  </a:lnTo>
                  <a:lnTo>
                    <a:pt x="3746660" y="369094"/>
                  </a:lnTo>
                  <a:close/>
                  <a:moveTo>
                    <a:pt x="2447776" y="154037"/>
                  </a:moveTo>
                  <a:lnTo>
                    <a:pt x="2406395" y="369094"/>
                  </a:lnTo>
                  <a:lnTo>
                    <a:pt x="2489360" y="369094"/>
                  </a:lnTo>
                  <a:close/>
                  <a:moveTo>
                    <a:pt x="700608" y="83344"/>
                  </a:moveTo>
                  <a:lnTo>
                    <a:pt x="700608" y="468808"/>
                  </a:lnTo>
                  <a:lnTo>
                    <a:pt x="756047" y="468808"/>
                  </a:lnTo>
                  <a:cubicBezTo>
                    <a:pt x="768697" y="468808"/>
                    <a:pt x="778433" y="464964"/>
                    <a:pt x="785254" y="457274"/>
                  </a:cubicBezTo>
                  <a:cubicBezTo>
                    <a:pt x="792075" y="449585"/>
                    <a:pt x="795486" y="438795"/>
                    <a:pt x="795486" y="424904"/>
                  </a:cubicBezTo>
                  <a:lnTo>
                    <a:pt x="795486" y="126876"/>
                  </a:lnTo>
                  <a:cubicBezTo>
                    <a:pt x="795486" y="112985"/>
                    <a:pt x="792075" y="102257"/>
                    <a:pt x="785254" y="94692"/>
                  </a:cubicBezTo>
                  <a:cubicBezTo>
                    <a:pt x="778433" y="87126"/>
                    <a:pt x="768697" y="83344"/>
                    <a:pt x="756047" y="83344"/>
                  </a:cubicBezTo>
                  <a:close/>
                  <a:moveTo>
                    <a:pt x="81483" y="83344"/>
                  </a:moveTo>
                  <a:lnTo>
                    <a:pt x="81483" y="258961"/>
                  </a:lnTo>
                  <a:lnTo>
                    <a:pt x="139898" y="258961"/>
                  </a:lnTo>
                  <a:cubicBezTo>
                    <a:pt x="148580" y="258961"/>
                    <a:pt x="156021" y="256976"/>
                    <a:pt x="162223" y="253008"/>
                  </a:cubicBezTo>
                  <a:cubicBezTo>
                    <a:pt x="168424" y="249039"/>
                    <a:pt x="173199" y="243272"/>
                    <a:pt x="176547" y="235706"/>
                  </a:cubicBezTo>
                  <a:cubicBezTo>
                    <a:pt x="179896" y="228141"/>
                    <a:pt x="181570" y="219149"/>
                    <a:pt x="181570" y="208731"/>
                  </a:cubicBezTo>
                  <a:lnTo>
                    <a:pt x="181570" y="135433"/>
                  </a:lnTo>
                  <a:cubicBezTo>
                    <a:pt x="181570" y="124519"/>
                    <a:pt x="179958" y="115156"/>
                    <a:pt x="176733" y="107342"/>
                  </a:cubicBezTo>
                  <a:cubicBezTo>
                    <a:pt x="173509" y="99529"/>
                    <a:pt x="168734" y="93575"/>
                    <a:pt x="162409" y="89483"/>
                  </a:cubicBezTo>
                  <a:cubicBezTo>
                    <a:pt x="156083" y="85390"/>
                    <a:pt x="148580" y="83344"/>
                    <a:pt x="139898" y="83344"/>
                  </a:cubicBezTo>
                  <a:close/>
                  <a:moveTo>
                    <a:pt x="1909167" y="82971"/>
                  </a:moveTo>
                  <a:lnTo>
                    <a:pt x="1909167" y="239985"/>
                  </a:lnTo>
                  <a:lnTo>
                    <a:pt x="1964606" y="239985"/>
                  </a:lnTo>
                  <a:cubicBezTo>
                    <a:pt x="1974775" y="239985"/>
                    <a:pt x="1983581" y="238063"/>
                    <a:pt x="1991023" y="234218"/>
                  </a:cubicBezTo>
                  <a:cubicBezTo>
                    <a:pt x="1998464" y="230373"/>
                    <a:pt x="2004107" y="224916"/>
                    <a:pt x="2007952" y="217847"/>
                  </a:cubicBezTo>
                  <a:cubicBezTo>
                    <a:pt x="2011797" y="210778"/>
                    <a:pt x="2013719" y="202158"/>
                    <a:pt x="2013719" y="191988"/>
                  </a:cubicBezTo>
                  <a:lnTo>
                    <a:pt x="2013719" y="134317"/>
                  </a:lnTo>
                  <a:cubicBezTo>
                    <a:pt x="2013719" y="123651"/>
                    <a:pt x="2011797" y="114411"/>
                    <a:pt x="2007952" y="106598"/>
                  </a:cubicBezTo>
                  <a:cubicBezTo>
                    <a:pt x="2004107" y="98784"/>
                    <a:pt x="1998464" y="92893"/>
                    <a:pt x="1991023" y="88925"/>
                  </a:cubicBezTo>
                  <a:cubicBezTo>
                    <a:pt x="1983581" y="84956"/>
                    <a:pt x="1974775" y="82971"/>
                    <a:pt x="1964606" y="82971"/>
                  </a:cubicBezTo>
                  <a:close/>
                  <a:moveTo>
                    <a:pt x="4648200" y="5581"/>
                  </a:moveTo>
                  <a:lnTo>
                    <a:pt x="4715173" y="5581"/>
                  </a:lnTo>
                  <a:lnTo>
                    <a:pt x="4842048" y="362891"/>
                  </a:lnTo>
                  <a:lnTo>
                    <a:pt x="4842048" y="5581"/>
                  </a:lnTo>
                  <a:lnTo>
                    <a:pt x="4917951" y="5581"/>
                  </a:lnTo>
                  <a:lnTo>
                    <a:pt x="4917951" y="546199"/>
                  </a:lnTo>
                  <a:lnTo>
                    <a:pt x="4849862" y="546199"/>
                  </a:lnTo>
                  <a:lnTo>
                    <a:pt x="4724102" y="204557"/>
                  </a:lnTo>
                  <a:lnTo>
                    <a:pt x="4724102" y="546199"/>
                  </a:lnTo>
                  <a:lnTo>
                    <a:pt x="4648200" y="546199"/>
                  </a:lnTo>
                  <a:close/>
                  <a:moveTo>
                    <a:pt x="4501232" y="5581"/>
                  </a:moveTo>
                  <a:lnTo>
                    <a:pt x="4582716" y="5581"/>
                  </a:lnTo>
                  <a:lnTo>
                    <a:pt x="4582716" y="546571"/>
                  </a:lnTo>
                  <a:lnTo>
                    <a:pt x="4501232" y="546571"/>
                  </a:lnTo>
                  <a:close/>
                  <a:moveTo>
                    <a:pt x="4181475" y="5581"/>
                  </a:moveTo>
                  <a:lnTo>
                    <a:pt x="4262958" y="5581"/>
                  </a:lnTo>
                  <a:lnTo>
                    <a:pt x="4262958" y="260713"/>
                  </a:lnTo>
                  <a:lnTo>
                    <a:pt x="4369370" y="5581"/>
                  </a:lnTo>
                  <a:lnTo>
                    <a:pt x="4460156" y="5581"/>
                  </a:lnTo>
                  <a:lnTo>
                    <a:pt x="4354657" y="222719"/>
                  </a:lnTo>
                  <a:lnTo>
                    <a:pt x="4477271" y="546571"/>
                  </a:lnTo>
                  <a:lnTo>
                    <a:pt x="4386486" y="546571"/>
                  </a:lnTo>
                  <a:lnTo>
                    <a:pt x="4309859" y="314924"/>
                  </a:lnTo>
                  <a:lnTo>
                    <a:pt x="4262958" y="411456"/>
                  </a:lnTo>
                  <a:lnTo>
                    <a:pt x="4262958" y="546571"/>
                  </a:lnTo>
                  <a:lnTo>
                    <a:pt x="4181475" y="546571"/>
                  </a:lnTo>
                  <a:close/>
                  <a:moveTo>
                    <a:pt x="3905250" y="5581"/>
                  </a:moveTo>
                  <a:lnTo>
                    <a:pt x="3986733" y="5581"/>
                  </a:lnTo>
                  <a:lnTo>
                    <a:pt x="3986733" y="468808"/>
                  </a:lnTo>
                  <a:lnTo>
                    <a:pt x="4134073" y="468808"/>
                  </a:lnTo>
                  <a:lnTo>
                    <a:pt x="4134073" y="546571"/>
                  </a:lnTo>
                  <a:lnTo>
                    <a:pt x="3986733" y="546571"/>
                  </a:lnTo>
                  <a:lnTo>
                    <a:pt x="3943201" y="546571"/>
                  </a:lnTo>
                  <a:lnTo>
                    <a:pt x="3905250" y="546571"/>
                  </a:lnTo>
                  <a:close/>
                  <a:moveTo>
                    <a:pt x="3672706" y="5581"/>
                  </a:moveTo>
                  <a:lnTo>
                    <a:pt x="3737446" y="5581"/>
                  </a:lnTo>
                  <a:lnTo>
                    <a:pt x="3864694" y="546571"/>
                  </a:lnTo>
                  <a:lnTo>
                    <a:pt x="3780978" y="546571"/>
                  </a:lnTo>
                  <a:lnTo>
                    <a:pt x="3761409" y="445368"/>
                  </a:lnTo>
                  <a:lnTo>
                    <a:pt x="3649019" y="445368"/>
                  </a:lnTo>
                  <a:lnTo>
                    <a:pt x="3629546" y="546571"/>
                  </a:lnTo>
                  <a:lnTo>
                    <a:pt x="3545830" y="546571"/>
                  </a:lnTo>
                  <a:close/>
                  <a:moveTo>
                    <a:pt x="3109764" y="5581"/>
                  </a:moveTo>
                  <a:lnTo>
                    <a:pt x="3191991" y="5581"/>
                  </a:lnTo>
                  <a:lnTo>
                    <a:pt x="3228826" y="402208"/>
                  </a:lnTo>
                  <a:lnTo>
                    <a:pt x="3292078" y="5581"/>
                  </a:lnTo>
                  <a:lnTo>
                    <a:pt x="3353470" y="5581"/>
                  </a:lnTo>
                  <a:lnTo>
                    <a:pt x="3416349" y="402208"/>
                  </a:lnTo>
                  <a:lnTo>
                    <a:pt x="3453557" y="5581"/>
                  </a:lnTo>
                  <a:lnTo>
                    <a:pt x="3535784" y="5581"/>
                  </a:lnTo>
                  <a:lnTo>
                    <a:pt x="3463974" y="546571"/>
                  </a:lnTo>
                  <a:lnTo>
                    <a:pt x="3381003" y="546571"/>
                  </a:lnTo>
                  <a:lnTo>
                    <a:pt x="3324820" y="187895"/>
                  </a:lnTo>
                  <a:lnTo>
                    <a:pt x="3264545" y="546571"/>
                  </a:lnTo>
                  <a:lnTo>
                    <a:pt x="3181573" y="546571"/>
                  </a:lnTo>
                  <a:close/>
                  <a:moveTo>
                    <a:pt x="2647950" y="5581"/>
                  </a:moveTo>
                  <a:lnTo>
                    <a:pt x="2714923" y="5581"/>
                  </a:lnTo>
                  <a:lnTo>
                    <a:pt x="2841798" y="362891"/>
                  </a:lnTo>
                  <a:lnTo>
                    <a:pt x="2841798" y="5581"/>
                  </a:lnTo>
                  <a:lnTo>
                    <a:pt x="2917701" y="5581"/>
                  </a:lnTo>
                  <a:lnTo>
                    <a:pt x="2917701" y="546199"/>
                  </a:lnTo>
                  <a:lnTo>
                    <a:pt x="2849612" y="546199"/>
                  </a:lnTo>
                  <a:lnTo>
                    <a:pt x="2723852" y="204557"/>
                  </a:lnTo>
                  <a:lnTo>
                    <a:pt x="2723852" y="546199"/>
                  </a:lnTo>
                  <a:lnTo>
                    <a:pt x="2647950" y="546199"/>
                  </a:lnTo>
                  <a:close/>
                  <a:moveTo>
                    <a:pt x="2415406" y="5581"/>
                  </a:moveTo>
                  <a:lnTo>
                    <a:pt x="2480146" y="5581"/>
                  </a:lnTo>
                  <a:lnTo>
                    <a:pt x="2607394" y="546571"/>
                  </a:lnTo>
                  <a:lnTo>
                    <a:pt x="2523678" y="546571"/>
                  </a:lnTo>
                  <a:lnTo>
                    <a:pt x="2504109" y="445368"/>
                  </a:lnTo>
                  <a:lnTo>
                    <a:pt x="2391719" y="445368"/>
                  </a:lnTo>
                  <a:lnTo>
                    <a:pt x="2372246" y="546571"/>
                  </a:lnTo>
                  <a:lnTo>
                    <a:pt x="2288530" y="546571"/>
                  </a:lnTo>
                  <a:close/>
                  <a:moveTo>
                    <a:pt x="2167607" y="5581"/>
                  </a:moveTo>
                  <a:lnTo>
                    <a:pt x="2249091" y="5581"/>
                  </a:lnTo>
                  <a:lnTo>
                    <a:pt x="2249091" y="546571"/>
                  </a:lnTo>
                  <a:lnTo>
                    <a:pt x="2167607" y="546571"/>
                  </a:lnTo>
                  <a:close/>
                  <a:moveTo>
                    <a:pt x="1524893" y="5581"/>
                  </a:moveTo>
                  <a:lnTo>
                    <a:pt x="1791667" y="5581"/>
                  </a:lnTo>
                  <a:lnTo>
                    <a:pt x="1791667" y="83344"/>
                  </a:lnTo>
                  <a:lnTo>
                    <a:pt x="1699022" y="83344"/>
                  </a:lnTo>
                  <a:lnTo>
                    <a:pt x="1699022" y="546571"/>
                  </a:lnTo>
                  <a:lnTo>
                    <a:pt x="1617539" y="546571"/>
                  </a:lnTo>
                  <a:lnTo>
                    <a:pt x="1617539" y="83344"/>
                  </a:lnTo>
                  <a:lnTo>
                    <a:pt x="1524893" y="83344"/>
                  </a:lnTo>
                  <a:close/>
                  <a:moveTo>
                    <a:pt x="952500" y="5581"/>
                  </a:moveTo>
                  <a:lnTo>
                    <a:pt x="991195" y="5581"/>
                  </a:lnTo>
                  <a:lnTo>
                    <a:pt x="1033983" y="5581"/>
                  </a:lnTo>
                  <a:lnTo>
                    <a:pt x="1188765" y="5581"/>
                  </a:lnTo>
                  <a:lnTo>
                    <a:pt x="1188765" y="84088"/>
                  </a:lnTo>
                  <a:lnTo>
                    <a:pt x="1033983" y="84088"/>
                  </a:lnTo>
                  <a:lnTo>
                    <a:pt x="1033983" y="238497"/>
                  </a:lnTo>
                  <a:lnTo>
                    <a:pt x="1170161" y="238497"/>
                  </a:lnTo>
                  <a:lnTo>
                    <a:pt x="1170161" y="317004"/>
                  </a:lnTo>
                  <a:lnTo>
                    <a:pt x="1033983" y="317004"/>
                  </a:lnTo>
                  <a:lnTo>
                    <a:pt x="1033983" y="468064"/>
                  </a:lnTo>
                  <a:lnTo>
                    <a:pt x="1188765" y="468064"/>
                  </a:lnTo>
                  <a:lnTo>
                    <a:pt x="1188765" y="546571"/>
                  </a:lnTo>
                  <a:lnTo>
                    <a:pt x="1033983" y="546571"/>
                  </a:lnTo>
                  <a:lnTo>
                    <a:pt x="991195" y="546571"/>
                  </a:lnTo>
                  <a:lnTo>
                    <a:pt x="952500" y="546571"/>
                  </a:lnTo>
                  <a:close/>
                  <a:moveTo>
                    <a:pt x="619125" y="5581"/>
                  </a:moveTo>
                  <a:lnTo>
                    <a:pt x="672331" y="5581"/>
                  </a:lnTo>
                  <a:lnTo>
                    <a:pt x="700608" y="5581"/>
                  </a:lnTo>
                  <a:lnTo>
                    <a:pt x="759767" y="5581"/>
                  </a:lnTo>
                  <a:cubicBezTo>
                    <a:pt x="784572" y="5581"/>
                    <a:pt x="805780" y="10170"/>
                    <a:pt x="823391" y="19347"/>
                  </a:cubicBezTo>
                  <a:cubicBezTo>
                    <a:pt x="841003" y="28525"/>
                    <a:pt x="854459" y="41858"/>
                    <a:pt x="863761" y="59345"/>
                  </a:cubicBezTo>
                  <a:cubicBezTo>
                    <a:pt x="873063" y="76832"/>
                    <a:pt x="877714" y="97978"/>
                    <a:pt x="877714" y="122783"/>
                  </a:cubicBezTo>
                  <a:lnTo>
                    <a:pt x="877714" y="429369"/>
                  </a:lnTo>
                  <a:cubicBezTo>
                    <a:pt x="877714" y="453926"/>
                    <a:pt x="873063" y="475010"/>
                    <a:pt x="863761" y="492621"/>
                  </a:cubicBezTo>
                  <a:cubicBezTo>
                    <a:pt x="854459" y="510232"/>
                    <a:pt x="840941" y="523627"/>
                    <a:pt x="823205" y="532804"/>
                  </a:cubicBezTo>
                  <a:cubicBezTo>
                    <a:pt x="805470" y="541982"/>
                    <a:pt x="784200" y="546571"/>
                    <a:pt x="759395" y="546571"/>
                  </a:cubicBezTo>
                  <a:lnTo>
                    <a:pt x="700608" y="546571"/>
                  </a:lnTo>
                  <a:lnTo>
                    <a:pt x="672331" y="546571"/>
                  </a:lnTo>
                  <a:lnTo>
                    <a:pt x="619125" y="546571"/>
                  </a:lnTo>
                  <a:close/>
                  <a:moveTo>
                    <a:pt x="333375" y="5581"/>
                  </a:moveTo>
                  <a:lnTo>
                    <a:pt x="372070" y="5581"/>
                  </a:lnTo>
                  <a:lnTo>
                    <a:pt x="414858" y="5581"/>
                  </a:lnTo>
                  <a:lnTo>
                    <a:pt x="569640" y="5581"/>
                  </a:lnTo>
                  <a:lnTo>
                    <a:pt x="569640" y="84088"/>
                  </a:lnTo>
                  <a:lnTo>
                    <a:pt x="414858" y="84088"/>
                  </a:lnTo>
                  <a:lnTo>
                    <a:pt x="414858" y="238497"/>
                  </a:lnTo>
                  <a:lnTo>
                    <a:pt x="551036" y="238497"/>
                  </a:lnTo>
                  <a:lnTo>
                    <a:pt x="551036" y="317004"/>
                  </a:lnTo>
                  <a:lnTo>
                    <a:pt x="414858" y="317004"/>
                  </a:lnTo>
                  <a:lnTo>
                    <a:pt x="414858" y="468064"/>
                  </a:lnTo>
                  <a:lnTo>
                    <a:pt x="569640" y="468064"/>
                  </a:lnTo>
                  <a:lnTo>
                    <a:pt x="569640" y="546571"/>
                  </a:lnTo>
                  <a:lnTo>
                    <a:pt x="414858" y="546571"/>
                  </a:lnTo>
                  <a:lnTo>
                    <a:pt x="372070" y="546571"/>
                  </a:lnTo>
                  <a:lnTo>
                    <a:pt x="333375" y="546571"/>
                  </a:lnTo>
                  <a:close/>
                  <a:moveTo>
                    <a:pt x="0" y="5581"/>
                  </a:moveTo>
                  <a:lnTo>
                    <a:pt x="40928" y="5581"/>
                  </a:lnTo>
                  <a:lnTo>
                    <a:pt x="81483" y="5581"/>
                  </a:lnTo>
                  <a:lnTo>
                    <a:pt x="140642" y="5581"/>
                  </a:lnTo>
                  <a:cubicBezTo>
                    <a:pt x="166687" y="5581"/>
                    <a:pt x="189012" y="10356"/>
                    <a:pt x="207615" y="19906"/>
                  </a:cubicBezTo>
                  <a:cubicBezTo>
                    <a:pt x="226219" y="29455"/>
                    <a:pt x="240357" y="43408"/>
                    <a:pt x="250031" y="61763"/>
                  </a:cubicBezTo>
                  <a:cubicBezTo>
                    <a:pt x="259705" y="80119"/>
                    <a:pt x="264542" y="102195"/>
                    <a:pt x="264542" y="127992"/>
                  </a:cubicBezTo>
                  <a:lnTo>
                    <a:pt x="264542" y="216545"/>
                  </a:lnTo>
                  <a:cubicBezTo>
                    <a:pt x="264542" y="241845"/>
                    <a:pt x="259643" y="263488"/>
                    <a:pt x="249845" y="281471"/>
                  </a:cubicBezTo>
                  <a:cubicBezTo>
                    <a:pt x="240047" y="299454"/>
                    <a:pt x="225847" y="313159"/>
                    <a:pt x="207243" y="322585"/>
                  </a:cubicBezTo>
                  <a:cubicBezTo>
                    <a:pt x="188639" y="332011"/>
                    <a:pt x="166439" y="336723"/>
                    <a:pt x="140642" y="336723"/>
                  </a:cubicBezTo>
                  <a:lnTo>
                    <a:pt x="81483" y="336723"/>
                  </a:lnTo>
                  <a:lnTo>
                    <a:pt x="81483" y="546571"/>
                  </a:lnTo>
                  <a:lnTo>
                    <a:pt x="0" y="546571"/>
                  </a:lnTo>
                  <a:close/>
                  <a:moveTo>
                    <a:pt x="1828800" y="5209"/>
                  </a:moveTo>
                  <a:lnTo>
                    <a:pt x="1866007" y="5209"/>
                  </a:lnTo>
                  <a:lnTo>
                    <a:pt x="1909167" y="5209"/>
                  </a:lnTo>
                  <a:lnTo>
                    <a:pt x="1958652" y="5209"/>
                  </a:lnTo>
                  <a:cubicBezTo>
                    <a:pt x="1987674" y="5209"/>
                    <a:pt x="2012479" y="9984"/>
                    <a:pt x="2033067" y="19533"/>
                  </a:cubicBezTo>
                  <a:cubicBezTo>
                    <a:pt x="2053654" y="29083"/>
                    <a:pt x="2069406" y="43098"/>
                    <a:pt x="2080319" y="61577"/>
                  </a:cubicBezTo>
                  <a:cubicBezTo>
                    <a:pt x="2091233" y="80057"/>
                    <a:pt x="2096690" y="102195"/>
                    <a:pt x="2096690" y="127992"/>
                  </a:cubicBezTo>
                  <a:lnTo>
                    <a:pt x="2096690" y="191244"/>
                  </a:lnTo>
                  <a:cubicBezTo>
                    <a:pt x="2096690" y="217785"/>
                    <a:pt x="2091233" y="240543"/>
                    <a:pt x="2080319" y="259519"/>
                  </a:cubicBezTo>
                  <a:cubicBezTo>
                    <a:pt x="2069406" y="278494"/>
                    <a:pt x="2053592" y="292943"/>
                    <a:pt x="2032881" y="302865"/>
                  </a:cubicBezTo>
                  <a:lnTo>
                    <a:pt x="2031979" y="303225"/>
                  </a:lnTo>
                  <a:lnTo>
                    <a:pt x="2111946" y="546571"/>
                  </a:lnTo>
                  <a:lnTo>
                    <a:pt x="2023765" y="546571"/>
                  </a:lnTo>
                  <a:lnTo>
                    <a:pt x="1955118" y="317748"/>
                  </a:lnTo>
                  <a:lnTo>
                    <a:pt x="1909167" y="317748"/>
                  </a:lnTo>
                  <a:lnTo>
                    <a:pt x="1909167" y="546571"/>
                  </a:lnTo>
                  <a:lnTo>
                    <a:pt x="1828800" y="546571"/>
                  </a:lnTo>
                  <a:close/>
                  <a:moveTo>
                    <a:pt x="5122813" y="0"/>
                  </a:moveTo>
                  <a:cubicBezTo>
                    <a:pt x="5150098" y="0"/>
                    <a:pt x="5173414" y="5271"/>
                    <a:pt x="5192762" y="15813"/>
                  </a:cubicBezTo>
                  <a:cubicBezTo>
                    <a:pt x="5212109" y="26355"/>
                    <a:pt x="5226930" y="41796"/>
                    <a:pt x="5237224" y="62136"/>
                  </a:cubicBezTo>
                  <a:cubicBezTo>
                    <a:pt x="5247518" y="82475"/>
                    <a:pt x="5252665" y="106784"/>
                    <a:pt x="5252665" y="135061"/>
                  </a:cubicBezTo>
                  <a:lnTo>
                    <a:pt x="5252665" y="169292"/>
                  </a:lnTo>
                  <a:lnTo>
                    <a:pt x="5167461" y="169292"/>
                  </a:lnTo>
                  <a:lnTo>
                    <a:pt x="5167461" y="135061"/>
                  </a:lnTo>
                  <a:cubicBezTo>
                    <a:pt x="5167461" y="123651"/>
                    <a:pt x="5165725" y="113915"/>
                    <a:pt x="5162252" y="105854"/>
                  </a:cubicBezTo>
                  <a:cubicBezTo>
                    <a:pt x="5158779" y="97792"/>
                    <a:pt x="5153694" y="91653"/>
                    <a:pt x="5146997" y="87436"/>
                  </a:cubicBezTo>
                  <a:cubicBezTo>
                    <a:pt x="5140300" y="83219"/>
                    <a:pt x="5132238" y="81111"/>
                    <a:pt x="5122813" y="81111"/>
                  </a:cubicBezTo>
                  <a:cubicBezTo>
                    <a:pt x="5112642" y="81111"/>
                    <a:pt x="5103775" y="83406"/>
                    <a:pt x="5096210" y="87994"/>
                  </a:cubicBezTo>
                  <a:cubicBezTo>
                    <a:pt x="5088644" y="92583"/>
                    <a:pt x="5082939" y="99218"/>
                    <a:pt x="5079094" y="107900"/>
                  </a:cubicBezTo>
                  <a:cubicBezTo>
                    <a:pt x="5075249" y="116582"/>
                    <a:pt x="5073327" y="127000"/>
                    <a:pt x="5073327" y="139154"/>
                  </a:cubicBezTo>
                  <a:lnTo>
                    <a:pt x="5073327" y="420439"/>
                  </a:lnTo>
                  <a:cubicBezTo>
                    <a:pt x="5073327" y="430857"/>
                    <a:pt x="5075374" y="439849"/>
                    <a:pt x="5079466" y="447414"/>
                  </a:cubicBezTo>
                  <a:cubicBezTo>
                    <a:pt x="5083559" y="454980"/>
                    <a:pt x="5089512" y="460747"/>
                    <a:pt x="5097326" y="464716"/>
                  </a:cubicBezTo>
                  <a:cubicBezTo>
                    <a:pt x="5105139" y="468684"/>
                    <a:pt x="5114379" y="470669"/>
                    <a:pt x="5125045" y="470669"/>
                  </a:cubicBezTo>
                  <a:cubicBezTo>
                    <a:pt x="5135711" y="470669"/>
                    <a:pt x="5144889" y="468560"/>
                    <a:pt x="5152578" y="464344"/>
                  </a:cubicBezTo>
                  <a:cubicBezTo>
                    <a:pt x="5160267" y="460127"/>
                    <a:pt x="5166159" y="453864"/>
                    <a:pt x="5170252" y="445554"/>
                  </a:cubicBezTo>
                  <a:cubicBezTo>
                    <a:pt x="5174344" y="437244"/>
                    <a:pt x="5176391" y="427261"/>
                    <a:pt x="5176391" y="415602"/>
                  </a:cubicBezTo>
                  <a:lnTo>
                    <a:pt x="5176391" y="332631"/>
                  </a:lnTo>
                  <a:lnTo>
                    <a:pt x="5123185" y="332631"/>
                  </a:lnTo>
                  <a:lnTo>
                    <a:pt x="5123185" y="254868"/>
                  </a:lnTo>
                  <a:lnTo>
                    <a:pt x="5257130" y="254868"/>
                  </a:lnTo>
                  <a:lnTo>
                    <a:pt x="5257130" y="414858"/>
                  </a:lnTo>
                  <a:cubicBezTo>
                    <a:pt x="5257130" y="443632"/>
                    <a:pt x="5251921" y="468250"/>
                    <a:pt x="5241503" y="488714"/>
                  </a:cubicBezTo>
                  <a:cubicBezTo>
                    <a:pt x="5231085" y="509178"/>
                    <a:pt x="5216016" y="524867"/>
                    <a:pt x="5196296" y="535781"/>
                  </a:cubicBezTo>
                  <a:cubicBezTo>
                    <a:pt x="5176577" y="546695"/>
                    <a:pt x="5152826" y="552152"/>
                    <a:pt x="5125045" y="552152"/>
                  </a:cubicBezTo>
                  <a:cubicBezTo>
                    <a:pt x="5097015" y="552152"/>
                    <a:pt x="5072955" y="546943"/>
                    <a:pt x="5052863" y="536525"/>
                  </a:cubicBezTo>
                  <a:cubicBezTo>
                    <a:pt x="5032772" y="526107"/>
                    <a:pt x="5017454" y="511038"/>
                    <a:pt x="5006913" y="491319"/>
                  </a:cubicBezTo>
                  <a:cubicBezTo>
                    <a:pt x="4996370" y="471599"/>
                    <a:pt x="4991100" y="447972"/>
                    <a:pt x="4991100" y="420439"/>
                  </a:cubicBezTo>
                  <a:lnTo>
                    <a:pt x="4991100" y="139154"/>
                  </a:lnTo>
                  <a:cubicBezTo>
                    <a:pt x="4991100" y="109885"/>
                    <a:pt x="4996246" y="84832"/>
                    <a:pt x="5006541" y="63996"/>
                  </a:cubicBezTo>
                  <a:cubicBezTo>
                    <a:pt x="5016834" y="43160"/>
                    <a:pt x="5031903" y="27285"/>
                    <a:pt x="5051747" y="16371"/>
                  </a:cubicBezTo>
                  <a:cubicBezTo>
                    <a:pt x="5071591" y="5457"/>
                    <a:pt x="5095279" y="0"/>
                    <a:pt x="5122813" y="0"/>
                  </a:cubicBezTo>
                  <a:close/>
                  <a:moveTo>
                    <a:pt x="1365498" y="0"/>
                  </a:moveTo>
                  <a:cubicBezTo>
                    <a:pt x="1393031" y="0"/>
                    <a:pt x="1416472" y="5023"/>
                    <a:pt x="1435819" y="15069"/>
                  </a:cubicBezTo>
                  <a:cubicBezTo>
                    <a:pt x="1455167" y="25114"/>
                    <a:pt x="1469926" y="39873"/>
                    <a:pt x="1480096" y="59345"/>
                  </a:cubicBezTo>
                  <a:cubicBezTo>
                    <a:pt x="1490266" y="78817"/>
                    <a:pt x="1495351" y="102319"/>
                    <a:pt x="1495351" y="129852"/>
                  </a:cubicBezTo>
                  <a:lnTo>
                    <a:pt x="1495351" y="159246"/>
                  </a:lnTo>
                  <a:lnTo>
                    <a:pt x="1413867" y="159990"/>
                  </a:lnTo>
                  <a:lnTo>
                    <a:pt x="1413867" y="131713"/>
                  </a:lnTo>
                  <a:cubicBezTo>
                    <a:pt x="1413867" y="114845"/>
                    <a:pt x="1409712" y="101885"/>
                    <a:pt x="1401403" y="92831"/>
                  </a:cubicBezTo>
                  <a:cubicBezTo>
                    <a:pt x="1393093" y="83778"/>
                    <a:pt x="1381125" y="79251"/>
                    <a:pt x="1365498" y="79251"/>
                  </a:cubicBezTo>
                  <a:cubicBezTo>
                    <a:pt x="1349127" y="79251"/>
                    <a:pt x="1336539" y="83468"/>
                    <a:pt x="1327733" y="91901"/>
                  </a:cubicBezTo>
                  <a:cubicBezTo>
                    <a:pt x="1318927" y="100335"/>
                    <a:pt x="1314524" y="112241"/>
                    <a:pt x="1314524" y="127620"/>
                  </a:cubicBezTo>
                  <a:lnTo>
                    <a:pt x="1314524" y="162594"/>
                  </a:lnTo>
                  <a:cubicBezTo>
                    <a:pt x="1314524" y="174501"/>
                    <a:pt x="1317439" y="184671"/>
                    <a:pt x="1323268" y="193104"/>
                  </a:cubicBezTo>
                  <a:cubicBezTo>
                    <a:pt x="1329097" y="201538"/>
                    <a:pt x="1336476" y="208421"/>
                    <a:pt x="1345406" y="213754"/>
                  </a:cubicBezTo>
                  <a:cubicBezTo>
                    <a:pt x="1354336" y="219087"/>
                    <a:pt x="1366614" y="225474"/>
                    <a:pt x="1382241" y="232916"/>
                  </a:cubicBezTo>
                  <a:cubicBezTo>
                    <a:pt x="1384474" y="233908"/>
                    <a:pt x="1386644" y="234962"/>
                    <a:pt x="1388753" y="236078"/>
                  </a:cubicBezTo>
                  <a:cubicBezTo>
                    <a:pt x="1390861" y="237195"/>
                    <a:pt x="1393155" y="238249"/>
                    <a:pt x="1395636" y="239241"/>
                  </a:cubicBezTo>
                  <a:cubicBezTo>
                    <a:pt x="1396380" y="239737"/>
                    <a:pt x="1397186" y="240171"/>
                    <a:pt x="1398054" y="240543"/>
                  </a:cubicBezTo>
                  <a:cubicBezTo>
                    <a:pt x="1398922" y="240915"/>
                    <a:pt x="1399852" y="241349"/>
                    <a:pt x="1400845" y="241845"/>
                  </a:cubicBezTo>
                  <a:cubicBezTo>
                    <a:pt x="1421929" y="252015"/>
                    <a:pt x="1438920" y="261627"/>
                    <a:pt x="1451818" y="270681"/>
                  </a:cubicBezTo>
                  <a:cubicBezTo>
                    <a:pt x="1464717" y="279735"/>
                    <a:pt x="1475693" y="292633"/>
                    <a:pt x="1484747" y="309376"/>
                  </a:cubicBezTo>
                  <a:cubicBezTo>
                    <a:pt x="1493800" y="326119"/>
                    <a:pt x="1498327" y="347762"/>
                    <a:pt x="1498327" y="374303"/>
                  </a:cubicBezTo>
                  <a:lnTo>
                    <a:pt x="1498327" y="421555"/>
                  </a:lnTo>
                  <a:cubicBezTo>
                    <a:pt x="1498327" y="449337"/>
                    <a:pt x="1493180" y="472963"/>
                    <a:pt x="1482886" y="492435"/>
                  </a:cubicBezTo>
                  <a:cubicBezTo>
                    <a:pt x="1472592" y="511907"/>
                    <a:pt x="1457586" y="526727"/>
                    <a:pt x="1437866" y="536897"/>
                  </a:cubicBezTo>
                  <a:cubicBezTo>
                    <a:pt x="1418146" y="547067"/>
                    <a:pt x="1394271" y="552152"/>
                    <a:pt x="1366242" y="552152"/>
                  </a:cubicBezTo>
                  <a:cubicBezTo>
                    <a:pt x="1337965" y="552152"/>
                    <a:pt x="1313842" y="547067"/>
                    <a:pt x="1293875" y="536897"/>
                  </a:cubicBezTo>
                  <a:cubicBezTo>
                    <a:pt x="1273907" y="526727"/>
                    <a:pt x="1258714" y="511907"/>
                    <a:pt x="1248296" y="492435"/>
                  </a:cubicBezTo>
                  <a:cubicBezTo>
                    <a:pt x="1237878" y="472963"/>
                    <a:pt x="1232669" y="449337"/>
                    <a:pt x="1232669" y="421555"/>
                  </a:cubicBezTo>
                  <a:lnTo>
                    <a:pt x="1232669" y="393650"/>
                  </a:lnTo>
                  <a:lnTo>
                    <a:pt x="1313780" y="393278"/>
                  </a:lnTo>
                  <a:lnTo>
                    <a:pt x="1313780" y="420067"/>
                  </a:lnTo>
                  <a:cubicBezTo>
                    <a:pt x="1313780" y="436686"/>
                    <a:pt x="1318369" y="449585"/>
                    <a:pt x="1327547" y="458762"/>
                  </a:cubicBezTo>
                  <a:cubicBezTo>
                    <a:pt x="1336725" y="467940"/>
                    <a:pt x="1349623" y="472529"/>
                    <a:pt x="1366242" y="472529"/>
                  </a:cubicBezTo>
                  <a:cubicBezTo>
                    <a:pt x="1382365" y="472529"/>
                    <a:pt x="1394830" y="468002"/>
                    <a:pt x="1403635" y="458949"/>
                  </a:cubicBezTo>
                  <a:cubicBezTo>
                    <a:pt x="1412441" y="449895"/>
                    <a:pt x="1416844" y="437058"/>
                    <a:pt x="1416844" y="420439"/>
                  </a:cubicBezTo>
                  <a:lnTo>
                    <a:pt x="1416844" y="373186"/>
                  </a:lnTo>
                  <a:cubicBezTo>
                    <a:pt x="1416844" y="361528"/>
                    <a:pt x="1413805" y="351606"/>
                    <a:pt x="1407728" y="343421"/>
                  </a:cubicBezTo>
                  <a:cubicBezTo>
                    <a:pt x="1401651" y="335235"/>
                    <a:pt x="1394023" y="328352"/>
                    <a:pt x="1384846" y="322771"/>
                  </a:cubicBezTo>
                  <a:cubicBezTo>
                    <a:pt x="1375668" y="317190"/>
                    <a:pt x="1363018" y="310555"/>
                    <a:pt x="1346895" y="302865"/>
                  </a:cubicBezTo>
                  <a:cubicBezTo>
                    <a:pt x="1346150" y="302617"/>
                    <a:pt x="1345406" y="302307"/>
                    <a:pt x="1344662" y="301935"/>
                  </a:cubicBezTo>
                  <a:cubicBezTo>
                    <a:pt x="1343918" y="301563"/>
                    <a:pt x="1343174" y="301253"/>
                    <a:pt x="1342430" y="301005"/>
                  </a:cubicBezTo>
                  <a:lnTo>
                    <a:pt x="1337593" y="298772"/>
                  </a:lnTo>
                  <a:cubicBezTo>
                    <a:pt x="1316013" y="288354"/>
                    <a:pt x="1298091" y="277936"/>
                    <a:pt x="1283829" y="267518"/>
                  </a:cubicBezTo>
                  <a:cubicBezTo>
                    <a:pt x="1269566" y="257100"/>
                    <a:pt x="1257536" y="242962"/>
                    <a:pt x="1247738" y="225102"/>
                  </a:cubicBezTo>
                  <a:cubicBezTo>
                    <a:pt x="1237940" y="207243"/>
                    <a:pt x="1233041" y="184919"/>
                    <a:pt x="1233041" y="158130"/>
                  </a:cubicBezTo>
                  <a:lnTo>
                    <a:pt x="1233041" y="128364"/>
                  </a:lnTo>
                  <a:cubicBezTo>
                    <a:pt x="1233041" y="101327"/>
                    <a:pt x="1238188" y="78197"/>
                    <a:pt x="1248482" y="58973"/>
                  </a:cubicBezTo>
                  <a:cubicBezTo>
                    <a:pt x="1258776" y="39749"/>
                    <a:pt x="1273845" y="25114"/>
                    <a:pt x="1293688" y="15069"/>
                  </a:cubicBezTo>
                  <a:cubicBezTo>
                    <a:pt x="1313532" y="5023"/>
                    <a:pt x="1337469" y="0"/>
                    <a:pt x="1365498" y="0"/>
                  </a:cubicBezTo>
                  <a:close/>
                </a:path>
              </a:pathLst>
            </a:custGeom>
            <a:solidFill>
              <a:schemeClr val="bg1">
                <a:alpha val="1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6000" b="1" dirty="0">
                <a:solidFill>
                  <a:schemeClr val="bg1">
                    <a:alpha val="10000"/>
                  </a:schemeClr>
                </a:solidFill>
                <a:latin typeface="Bahnschrift SemiBold Condensed" panose="020B0502040204020203" pitchFamily="34" charset="0"/>
              </a:endParaRPr>
            </a:p>
          </p:txBody>
        </p:sp>
        <p:sp>
          <p:nvSpPr>
            <p:cNvPr id="43" name="ïṡlídê">
              <a:extLst>
                <a:ext uri="{FF2B5EF4-FFF2-40B4-BE49-F238E27FC236}">
                  <a16:creationId xmlns:a16="http://schemas.microsoft.com/office/drawing/2014/main" id="{082D11FE-0E37-4067-8F9F-9ACCA4EE3E9C}"/>
                </a:ext>
              </a:extLst>
            </p:cNvPr>
            <p:cNvSpPr txBox="1"/>
            <p:nvPr/>
          </p:nvSpPr>
          <p:spPr>
            <a:xfrm>
              <a:off x="959860" y="1506532"/>
              <a:ext cx="4091447" cy="584775"/>
            </a:xfrm>
            <a:prstGeom prst="rect">
              <a:avLst/>
            </a:prstGeom>
            <a:noFill/>
          </p:spPr>
          <p:txBody>
            <a:bodyPr wrap="square" rtlCol="0">
              <a:spAutoFit/>
            </a:bodyPr>
            <a:lstStyle>
              <a:defPPr>
                <a:defRPr lang="zh-CN"/>
              </a:defPPr>
              <a:lvl1pPr>
                <a:lnSpc>
                  <a:spcPct val="150000"/>
                </a:lnSpc>
                <a:defRPr sz="1400"/>
              </a:lvl1pPr>
            </a:lstStyle>
            <a:p>
              <a:pPr>
                <a:lnSpc>
                  <a:spcPct val="100000"/>
                </a:lnSpc>
              </a:pPr>
              <a:r>
                <a:rPr lang="en-US" altLang="zh-CN" sz="3200" b="1" dirty="0">
                  <a:solidFill>
                    <a:schemeClr val="bg1"/>
                  </a:solidFill>
                </a:rPr>
                <a:t>Our advice to you</a:t>
              </a:r>
              <a:endParaRPr lang="zh-CN" altLang="en-US" sz="3200" b="1" dirty="0">
                <a:solidFill>
                  <a:schemeClr val="bg1"/>
                </a:solidFill>
              </a:endParaRPr>
            </a:p>
          </p:txBody>
        </p:sp>
      </p:grpSp>
    </p:spTree>
    <p:custDataLst>
      <p:tags r:id="rId1"/>
    </p:custDataLst>
    <p:extLst>
      <p:ext uri="{BB962C8B-B14F-4D97-AF65-F5344CB8AC3E}">
        <p14:creationId xmlns:p14="http://schemas.microsoft.com/office/powerpoint/2010/main" val="4110369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îṩliḑê"/>
        <p:cNvGrpSpPr/>
        <p:nvPr/>
      </p:nvGrpSpPr>
      <p:grpSpPr>
        <a:xfrm>
          <a:off x="0" y="0"/>
          <a:ext cx="0" cy="0"/>
          <a:chOff x="0" y="0"/>
          <a:chExt cx="0" cy="0"/>
        </a:xfrm>
      </p:grpSpPr>
      <p:sp>
        <p:nvSpPr>
          <p:cNvPr id="7" name="íşľiďê">
            <a:extLst>
              <a:ext uri="{FF2B5EF4-FFF2-40B4-BE49-F238E27FC236}">
                <a16:creationId xmlns:a16="http://schemas.microsoft.com/office/drawing/2014/main" id="{706272E6-9564-410E-A038-9553F2638362}"/>
              </a:ext>
            </a:extLst>
          </p:cNvPr>
          <p:cNvSpPr txBox="1"/>
          <p:nvPr/>
        </p:nvSpPr>
        <p:spPr>
          <a:xfrm>
            <a:off x="989966" y="2673108"/>
            <a:ext cx="3328537" cy="758606"/>
          </a:xfrm>
          <a:prstGeom prst="rect">
            <a:avLst/>
          </a:prstGeom>
          <a:noFill/>
        </p:spPr>
        <p:txBody>
          <a:bodyPr wrap="square" rtlCol="0">
            <a:spAutoFit/>
          </a:bodyPr>
          <a:lstStyle>
            <a:defPPr>
              <a:defRPr lang="zh-CN"/>
            </a:defPPr>
            <a:lvl1pPr>
              <a:lnSpc>
                <a:spcPct val="150000"/>
              </a:lnSpc>
              <a:defRPr sz="1400"/>
            </a:lvl1pPr>
          </a:lstStyle>
          <a:p>
            <a:r>
              <a:rPr lang="en-GB" sz="1000" b="0" i="0" dirty="0">
                <a:solidFill>
                  <a:schemeClr val="bg1">
                    <a:lumMod val="65000"/>
                  </a:schemeClr>
                </a:solidFill>
                <a:effectLst/>
                <a:latin typeface="Roboto" panose="02000000000000000000" pitchFamily="2" charset="0"/>
              </a:rPr>
              <a:t>Try to avoid road sections that are prone to water accumulation, and do not force through road sections where roads encounter deep water accumulation.</a:t>
            </a:r>
            <a:endParaRPr lang="zh-CN" altLang="en-US" sz="1000" dirty="0">
              <a:solidFill>
                <a:schemeClr val="bg1">
                  <a:lumMod val="65000"/>
                </a:schemeClr>
              </a:solidFill>
            </a:endParaRPr>
          </a:p>
        </p:txBody>
      </p:sp>
      <p:sp>
        <p:nvSpPr>
          <p:cNvPr id="17" name="iṧḷîḋè">
            <a:extLst>
              <a:ext uri="{FF2B5EF4-FFF2-40B4-BE49-F238E27FC236}">
                <a16:creationId xmlns:a16="http://schemas.microsoft.com/office/drawing/2014/main" id="{1EB2056A-BDB5-43C9-BE89-17297A54B6FF}"/>
              </a:ext>
            </a:extLst>
          </p:cNvPr>
          <p:cNvSpPr txBox="1"/>
          <p:nvPr/>
        </p:nvSpPr>
        <p:spPr>
          <a:xfrm>
            <a:off x="989967" y="2359666"/>
            <a:ext cx="2987992" cy="307777"/>
          </a:xfrm>
          <a:prstGeom prst="rect">
            <a:avLst/>
          </a:prstGeom>
          <a:noFill/>
        </p:spPr>
        <p:txBody>
          <a:bodyPr wrap="square" rtlCol="0">
            <a:spAutoFit/>
          </a:bodyPr>
          <a:lstStyle>
            <a:defPPr>
              <a:defRPr lang="zh-CN"/>
            </a:defPPr>
            <a:lvl1pPr>
              <a:lnSpc>
                <a:spcPct val="150000"/>
              </a:lnSpc>
              <a:defRPr sz="1400"/>
            </a:lvl1pPr>
          </a:lstStyle>
          <a:p>
            <a:pPr>
              <a:lnSpc>
                <a:spcPct val="100000"/>
              </a:lnSpc>
            </a:pPr>
            <a:r>
              <a:rPr lang="en-GB" b="1" i="0" dirty="0">
                <a:solidFill>
                  <a:schemeClr val="bg1"/>
                </a:solidFill>
                <a:effectLst/>
              </a:rPr>
              <a:t>Avoid standing water</a:t>
            </a:r>
            <a:endParaRPr lang="zh-CN" altLang="en-US" b="1" dirty="0">
              <a:solidFill>
                <a:schemeClr val="bg1"/>
              </a:solidFill>
            </a:endParaRPr>
          </a:p>
        </p:txBody>
      </p:sp>
      <p:grpSp>
        <p:nvGrpSpPr>
          <p:cNvPr id="23" name="íṡlîḋé">
            <a:extLst>
              <a:ext uri="{FF2B5EF4-FFF2-40B4-BE49-F238E27FC236}">
                <a16:creationId xmlns:a16="http://schemas.microsoft.com/office/drawing/2014/main" id="{305F4660-702A-40EB-B1A6-FA51AEFB94C9}"/>
              </a:ext>
            </a:extLst>
          </p:cNvPr>
          <p:cNvGrpSpPr/>
          <p:nvPr/>
        </p:nvGrpSpPr>
        <p:grpSpPr>
          <a:xfrm>
            <a:off x="1084551" y="2259853"/>
            <a:ext cx="1353849" cy="0"/>
            <a:chOff x="1070264" y="2920495"/>
            <a:chExt cx="1353849" cy="0"/>
          </a:xfrm>
        </p:grpSpPr>
        <p:cxnSp>
          <p:nvCxnSpPr>
            <p:cNvPr id="20" name="ïṩľîḍè">
              <a:extLst>
                <a:ext uri="{FF2B5EF4-FFF2-40B4-BE49-F238E27FC236}">
                  <a16:creationId xmlns:a16="http://schemas.microsoft.com/office/drawing/2014/main" id="{9CE80724-07DC-41D4-8F9E-A51175478788}"/>
                </a:ext>
              </a:extLst>
            </p:cNvPr>
            <p:cNvCxnSpPr>
              <a:cxnSpLocks/>
            </p:cNvCxnSpPr>
            <p:nvPr/>
          </p:nvCxnSpPr>
          <p:spPr>
            <a:xfrm>
              <a:off x="1070264" y="2920495"/>
              <a:ext cx="24938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î$ḻíďe">
              <a:extLst>
                <a:ext uri="{FF2B5EF4-FFF2-40B4-BE49-F238E27FC236}">
                  <a16:creationId xmlns:a16="http://schemas.microsoft.com/office/drawing/2014/main" id="{75285567-3958-4B4E-A58E-A2F5D47C6675}"/>
                </a:ext>
              </a:extLst>
            </p:cNvPr>
            <p:cNvCxnSpPr>
              <a:cxnSpLocks/>
            </p:cNvCxnSpPr>
            <p:nvPr/>
          </p:nvCxnSpPr>
          <p:spPr>
            <a:xfrm>
              <a:off x="1070264" y="2920495"/>
              <a:ext cx="1353849"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6" name="îṩḷîḓe">
            <a:extLst>
              <a:ext uri="{FF2B5EF4-FFF2-40B4-BE49-F238E27FC236}">
                <a16:creationId xmlns:a16="http://schemas.microsoft.com/office/drawing/2014/main" id="{A3E2233C-9D7E-4931-8035-7F122819BB62}"/>
              </a:ext>
            </a:extLst>
          </p:cNvPr>
          <p:cNvSpPr txBox="1"/>
          <p:nvPr/>
        </p:nvSpPr>
        <p:spPr>
          <a:xfrm>
            <a:off x="989967" y="4009225"/>
            <a:ext cx="3328536" cy="989438"/>
          </a:xfrm>
          <a:prstGeom prst="rect">
            <a:avLst/>
          </a:prstGeom>
          <a:noFill/>
        </p:spPr>
        <p:txBody>
          <a:bodyPr wrap="square" rtlCol="0">
            <a:spAutoFit/>
          </a:bodyPr>
          <a:lstStyle>
            <a:defPPr>
              <a:defRPr lang="zh-CN"/>
            </a:defPPr>
            <a:lvl1pPr>
              <a:lnSpc>
                <a:spcPct val="150000"/>
              </a:lnSpc>
              <a:defRPr sz="1400"/>
            </a:lvl1pPr>
          </a:lstStyle>
          <a:p>
            <a:r>
              <a:rPr lang="en-GB" sz="1000" b="0" i="0" dirty="0">
                <a:solidFill>
                  <a:schemeClr val="bg1">
                    <a:lumMod val="65000"/>
                  </a:schemeClr>
                </a:solidFill>
                <a:effectLst/>
                <a:latin typeface="Roboto" panose="02000000000000000000" pitchFamily="2" charset="0"/>
              </a:rPr>
              <a:t>When wading in front of obstacles, neutral gear should be engaged, but the engine speed should be maintained and no oil should accumulate to prevent water in the exhaust pipe from blocking the rotor. </a:t>
            </a:r>
            <a:endParaRPr lang="zh-CN" altLang="en-US" sz="1000" dirty="0">
              <a:solidFill>
                <a:schemeClr val="bg1">
                  <a:lumMod val="65000"/>
                </a:schemeClr>
              </a:solidFill>
            </a:endParaRPr>
          </a:p>
        </p:txBody>
      </p:sp>
      <p:sp>
        <p:nvSpPr>
          <p:cNvPr id="27" name="iSḻiḋe">
            <a:extLst>
              <a:ext uri="{FF2B5EF4-FFF2-40B4-BE49-F238E27FC236}">
                <a16:creationId xmlns:a16="http://schemas.microsoft.com/office/drawing/2014/main" id="{D43A3050-FF95-42D6-85D9-5A302B37A9F7}"/>
              </a:ext>
            </a:extLst>
          </p:cNvPr>
          <p:cNvSpPr txBox="1"/>
          <p:nvPr/>
        </p:nvSpPr>
        <p:spPr>
          <a:xfrm>
            <a:off x="989967" y="3695783"/>
            <a:ext cx="2987992" cy="307777"/>
          </a:xfrm>
          <a:prstGeom prst="rect">
            <a:avLst/>
          </a:prstGeom>
          <a:noFill/>
        </p:spPr>
        <p:txBody>
          <a:bodyPr wrap="square" rtlCol="0">
            <a:spAutoFit/>
          </a:bodyPr>
          <a:lstStyle>
            <a:defPPr>
              <a:defRPr lang="zh-CN"/>
            </a:defPPr>
            <a:lvl1pPr>
              <a:lnSpc>
                <a:spcPct val="150000"/>
              </a:lnSpc>
              <a:defRPr sz="1400"/>
            </a:lvl1pPr>
          </a:lstStyle>
          <a:p>
            <a:pPr>
              <a:lnSpc>
                <a:spcPct val="100000"/>
              </a:lnSpc>
            </a:pPr>
            <a:r>
              <a:rPr lang="en-US" altLang="zh-CN" b="1" dirty="0">
                <a:solidFill>
                  <a:schemeClr val="bg1"/>
                </a:solidFill>
              </a:rPr>
              <a:t>No oil</a:t>
            </a:r>
            <a:endParaRPr lang="zh-CN" altLang="en-US" b="1" dirty="0">
              <a:solidFill>
                <a:schemeClr val="bg1"/>
              </a:solidFill>
            </a:endParaRPr>
          </a:p>
        </p:txBody>
      </p:sp>
      <p:grpSp>
        <p:nvGrpSpPr>
          <p:cNvPr id="28" name="ïş1ïḓe">
            <a:extLst>
              <a:ext uri="{FF2B5EF4-FFF2-40B4-BE49-F238E27FC236}">
                <a16:creationId xmlns:a16="http://schemas.microsoft.com/office/drawing/2014/main" id="{FFD4B925-16D0-4AFC-80D0-3E420B9A3723}"/>
              </a:ext>
            </a:extLst>
          </p:cNvPr>
          <p:cNvGrpSpPr/>
          <p:nvPr/>
        </p:nvGrpSpPr>
        <p:grpSpPr>
          <a:xfrm>
            <a:off x="1084551" y="3595970"/>
            <a:ext cx="1353849" cy="0"/>
            <a:chOff x="1070264" y="2920495"/>
            <a:chExt cx="1353849" cy="0"/>
          </a:xfrm>
        </p:grpSpPr>
        <p:cxnSp>
          <p:nvCxnSpPr>
            <p:cNvPr id="29" name="îṥlïḍe">
              <a:extLst>
                <a:ext uri="{FF2B5EF4-FFF2-40B4-BE49-F238E27FC236}">
                  <a16:creationId xmlns:a16="http://schemas.microsoft.com/office/drawing/2014/main" id="{1E2F308F-87F2-4034-9AE2-F3F7FE4FACF5}"/>
                </a:ext>
              </a:extLst>
            </p:cNvPr>
            <p:cNvCxnSpPr>
              <a:cxnSpLocks/>
            </p:cNvCxnSpPr>
            <p:nvPr/>
          </p:nvCxnSpPr>
          <p:spPr>
            <a:xfrm>
              <a:off x="1070264" y="2920495"/>
              <a:ext cx="24938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ïšļiḑé">
              <a:extLst>
                <a:ext uri="{FF2B5EF4-FFF2-40B4-BE49-F238E27FC236}">
                  <a16:creationId xmlns:a16="http://schemas.microsoft.com/office/drawing/2014/main" id="{9DA0B022-4F93-4536-99FA-443C8864037B}"/>
                </a:ext>
              </a:extLst>
            </p:cNvPr>
            <p:cNvCxnSpPr>
              <a:cxnSpLocks/>
            </p:cNvCxnSpPr>
            <p:nvPr/>
          </p:nvCxnSpPr>
          <p:spPr>
            <a:xfrm>
              <a:off x="1070264" y="2920495"/>
              <a:ext cx="1353849"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2" name="işḷîďê">
            <a:extLst>
              <a:ext uri="{FF2B5EF4-FFF2-40B4-BE49-F238E27FC236}">
                <a16:creationId xmlns:a16="http://schemas.microsoft.com/office/drawing/2014/main" id="{E3E69553-289D-45B0-A876-85CAE046C457}"/>
              </a:ext>
            </a:extLst>
          </p:cNvPr>
          <p:cNvSpPr txBox="1"/>
          <p:nvPr/>
        </p:nvSpPr>
        <p:spPr>
          <a:xfrm>
            <a:off x="4832033" y="2673108"/>
            <a:ext cx="3569584" cy="758606"/>
          </a:xfrm>
          <a:prstGeom prst="rect">
            <a:avLst/>
          </a:prstGeom>
          <a:noFill/>
        </p:spPr>
        <p:txBody>
          <a:bodyPr wrap="square" rtlCol="0">
            <a:spAutoFit/>
          </a:bodyPr>
          <a:lstStyle>
            <a:defPPr>
              <a:defRPr lang="zh-CN"/>
            </a:defPPr>
            <a:lvl1pPr>
              <a:lnSpc>
                <a:spcPct val="150000"/>
              </a:lnSpc>
              <a:defRPr sz="1400"/>
            </a:lvl1pPr>
          </a:lstStyle>
          <a:p>
            <a:r>
              <a:rPr lang="en" sz="1000" b="0" i="0" dirty="0">
                <a:solidFill>
                  <a:schemeClr val="bg1">
                    <a:lumMod val="65000"/>
                  </a:schemeClr>
                </a:solidFill>
                <a:effectLst/>
                <a:latin typeface="Roboto" panose="02000000000000000000" pitchFamily="2" charset="0"/>
              </a:rPr>
              <a:t>After wading, you should drive at low speed while repeatedly stepping on the brakes to remove moisture from the brake pads and ensure braking force is present.</a:t>
            </a:r>
            <a:endParaRPr lang="zh-CN" altLang="en-US" sz="1000" dirty="0">
              <a:solidFill>
                <a:schemeClr val="bg1">
                  <a:lumMod val="65000"/>
                </a:schemeClr>
              </a:solidFill>
            </a:endParaRPr>
          </a:p>
        </p:txBody>
      </p:sp>
      <p:sp>
        <p:nvSpPr>
          <p:cNvPr id="33" name="íṧļiḑè">
            <a:extLst>
              <a:ext uri="{FF2B5EF4-FFF2-40B4-BE49-F238E27FC236}">
                <a16:creationId xmlns:a16="http://schemas.microsoft.com/office/drawing/2014/main" id="{79E74EAE-FF4F-4E32-9742-10A4B3216A2C}"/>
              </a:ext>
            </a:extLst>
          </p:cNvPr>
          <p:cNvSpPr txBox="1"/>
          <p:nvPr/>
        </p:nvSpPr>
        <p:spPr>
          <a:xfrm>
            <a:off x="4832033" y="2359666"/>
            <a:ext cx="2987992" cy="307777"/>
          </a:xfrm>
          <a:prstGeom prst="rect">
            <a:avLst/>
          </a:prstGeom>
          <a:noFill/>
        </p:spPr>
        <p:txBody>
          <a:bodyPr wrap="square" rtlCol="0">
            <a:spAutoFit/>
          </a:bodyPr>
          <a:lstStyle>
            <a:defPPr>
              <a:defRPr lang="zh-CN"/>
            </a:defPPr>
            <a:lvl1pPr>
              <a:lnSpc>
                <a:spcPct val="150000"/>
              </a:lnSpc>
              <a:defRPr sz="1400"/>
            </a:lvl1pPr>
          </a:lstStyle>
          <a:p>
            <a:pPr>
              <a:lnSpc>
                <a:spcPct val="100000"/>
              </a:lnSpc>
            </a:pPr>
            <a:r>
              <a:rPr lang="en-GB" b="0" i="0" dirty="0">
                <a:solidFill>
                  <a:schemeClr val="bg1"/>
                </a:solidFill>
                <a:effectLst/>
              </a:rPr>
              <a:t>Repeatedly tap</a:t>
            </a:r>
            <a:endParaRPr lang="zh-CN" altLang="en-US" b="1" dirty="0">
              <a:solidFill>
                <a:schemeClr val="bg1"/>
              </a:solidFill>
            </a:endParaRPr>
          </a:p>
        </p:txBody>
      </p:sp>
      <p:grpSp>
        <p:nvGrpSpPr>
          <p:cNvPr id="34" name="îṥlíḓè">
            <a:extLst>
              <a:ext uri="{FF2B5EF4-FFF2-40B4-BE49-F238E27FC236}">
                <a16:creationId xmlns:a16="http://schemas.microsoft.com/office/drawing/2014/main" id="{9AA2B8BE-784E-4957-83A7-BDAD2E2CE432}"/>
              </a:ext>
            </a:extLst>
          </p:cNvPr>
          <p:cNvGrpSpPr/>
          <p:nvPr/>
        </p:nvGrpSpPr>
        <p:grpSpPr>
          <a:xfrm>
            <a:off x="4926617" y="2259853"/>
            <a:ext cx="1353849" cy="0"/>
            <a:chOff x="1070264" y="2920495"/>
            <a:chExt cx="1353849" cy="0"/>
          </a:xfrm>
        </p:grpSpPr>
        <p:cxnSp>
          <p:nvCxnSpPr>
            <p:cNvPr id="35" name="iṥľïḑè">
              <a:extLst>
                <a:ext uri="{FF2B5EF4-FFF2-40B4-BE49-F238E27FC236}">
                  <a16:creationId xmlns:a16="http://schemas.microsoft.com/office/drawing/2014/main" id="{5276E49D-DA51-4451-85E8-DDC4A4EEE747}"/>
                </a:ext>
              </a:extLst>
            </p:cNvPr>
            <p:cNvCxnSpPr>
              <a:cxnSpLocks/>
            </p:cNvCxnSpPr>
            <p:nvPr/>
          </p:nvCxnSpPr>
          <p:spPr>
            <a:xfrm>
              <a:off x="1070264" y="2920495"/>
              <a:ext cx="24938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ïŝ1îḓê">
              <a:extLst>
                <a:ext uri="{FF2B5EF4-FFF2-40B4-BE49-F238E27FC236}">
                  <a16:creationId xmlns:a16="http://schemas.microsoft.com/office/drawing/2014/main" id="{C00625EA-C939-4733-B5A4-F27DF06CFC01}"/>
                </a:ext>
              </a:extLst>
            </p:cNvPr>
            <p:cNvCxnSpPr>
              <a:cxnSpLocks/>
            </p:cNvCxnSpPr>
            <p:nvPr/>
          </p:nvCxnSpPr>
          <p:spPr>
            <a:xfrm>
              <a:off x="1070264" y="2920495"/>
              <a:ext cx="1353849"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8" name="îšľiḋè">
            <a:extLst>
              <a:ext uri="{FF2B5EF4-FFF2-40B4-BE49-F238E27FC236}">
                <a16:creationId xmlns:a16="http://schemas.microsoft.com/office/drawing/2014/main" id="{BD5E9201-9EC3-4696-AF8A-41B255B88F4F}"/>
              </a:ext>
            </a:extLst>
          </p:cNvPr>
          <p:cNvSpPr txBox="1"/>
          <p:nvPr/>
        </p:nvSpPr>
        <p:spPr>
          <a:xfrm>
            <a:off x="4832033" y="4009225"/>
            <a:ext cx="2987992" cy="758606"/>
          </a:xfrm>
          <a:prstGeom prst="rect">
            <a:avLst/>
          </a:prstGeom>
          <a:noFill/>
        </p:spPr>
        <p:txBody>
          <a:bodyPr wrap="square" rtlCol="0">
            <a:spAutoFit/>
          </a:bodyPr>
          <a:lstStyle>
            <a:defPPr>
              <a:defRPr lang="zh-CN"/>
            </a:defPPr>
            <a:lvl1pPr>
              <a:lnSpc>
                <a:spcPct val="150000"/>
              </a:lnSpc>
              <a:defRPr sz="1400"/>
            </a:lvl1pPr>
          </a:lstStyle>
          <a:p>
            <a:r>
              <a:rPr lang="en-GB" sz="1000" b="0" i="0" dirty="0">
                <a:solidFill>
                  <a:schemeClr val="bg1">
                    <a:lumMod val="65000"/>
                  </a:schemeClr>
                </a:solidFill>
                <a:effectLst/>
                <a:latin typeface="Roboto" panose="02000000000000000000" pitchFamily="2" charset="0"/>
              </a:rPr>
              <a:t>When the flooding height reaches the wheel radius, the method of low gear, less fuel, and slow and uniform driving should be adopted.</a:t>
            </a:r>
            <a:endParaRPr lang="zh-CN" altLang="en-US" sz="1000" dirty="0">
              <a:solidFill>
                <a:schemeClr val="bg1">
                  <a:lumMod val="65000"/>
                </a:schemeClr>
              </a:solidFill>
            </a:endParaRPr>
          </a:p>
        </p:txBody>
      </p:sp>
      <p:sp>
        <p:nvSpPr>
          <p:cNvPr id="39" name="i$1íḍê">
            <a:extLst>
              <a:ext uri="{FF2B5EF4-FFF2-40B4-BE49-F238E27FC236}">
                <a16:creationId xmlns:a16="http://schemas.microsoft.com/office/drawing/2014/main" id="{AD0635F9-8533-4EF1-A970-781B1325751E}"/>
              </a:ext>
            </a:extLst>
          </p:cNvPr>
          <p:cNvSpPr txBox="1"/>
          <p:nvPr/>
        </p:nvSpPr>
        <p:spPr>
          <a:xfrm>
            <a:off x="4832033" y="3695783"/>
            <a:ext cx="2987992" cy="307777"/>
          </a:xfrm>
          <a:prstGeom prst="rect">
            <a:avLst/>
          </a:prstGeom>
          <a:noFill/>
        </p:spPr>
        <p:txBody>
          <a:bodyPr wrap="square" rtlCol="0">
            <a:spAutoFit/>
          </a:bodyPr>
          <a:lstStyle>
            <a:defPPr>
              <a:defRPr lang="zh-CN"/>
            </a:defPPr>
            <a:lvl1pPr>
              <a:lnSpc>
                <a:spcPct val="150000"/>
              </a:lnSpc>
              <a:defRPr sz="1400"/>
            </a:lvl1pPr>
          </a:lstStyle>
          <a:p>
            <a:pPr>
              <a:lnSpc>
                <a:spcPct val="100000"/>
              </a:lnSpc>
            </a:pPr>
            <a:r>
              <a:rPr lang="en-US" altLang="zh-CN" b="1" dirty="0">
                <a:solidFill>
                  <a:schemeClr val="bg1"/>
                </a:solidFill>
              </a:rPr>
              <a:t>Drive slowly</a:t>
            </a:r>
            <a:endParaRPr lang="zh-CN" altLang="en-US" b="1" dirty="0">
              <a:solidFill>
                <a:schemeClr val="bg1"/>
              </a:solidFill>
            </a:endParaRPr>
          </a:p>
        </p:txBody>
      </p:sp>
      <p:grpSp>
        <p:nvGrpSpPr>
          <p:cNvPr id="40" name="îṣḻïḋê">
            <a:extLst>
              <a:ext uri="{FF2B5EF4-FFF2-40B4-BE49-F238E27FC236}">
                <a16:creationId xmlns:a16="http://schemas.microsoft.com/office/drawing/2014/main" id="{669D22D4-AB70-4ABA-BE35-B502699DA9D4}"/>
              </a:ext>
            </a:extLst>
          </p:cNvPr>
          <p:cNvGrpSpPr/>
          <p:nvPr/>
        </p:nvGrpSpPr>
        <p:grpSpPr>
          <a:xfrm>
            <a:off x="4926617" y="3595970"/>
            <a:ext cx="1353849" cy="0"/>
            <a:chOff x="1070264" y="2920495"/>
            <a:chExt cx="1353849" cy="0"/>
          </a:xfrm>
        </p:grpSpPr>
        <p:cxnSp>
          <p:nvCxnSpPr>
            <p:cNvPr id="41" name="ïṩ1ide">
              <a:extLst>
                <a:ext uri="{FF2B5EF4-FFF2-40B4-BE49-F238E27FC236}">
                  <a16:creationId xmlns:a16="http://schemas.microsoft.com/office/drawing/2014/main" id="{6D276B3B-C7FE-43CD-A86A-6C6535905BFA}"/>
                </a:ext>
              </a:extLst>
            </p:cNvPr>
            <p:cNvCxnSpPr>
              <a:cxnSpLocks/>
            </p:cNvCxnSpPr>
            <p:nvPr/>
          </p:nvCxnSpPr>
          <p:spPr>
            <a:xfrm>
              <a:off x="1070264" y="2920495"/>
              <a:ext cx="24938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íśľíḑè">
              <a:extLst>
                <a:ext uri="{FF2B5EF4-FFF2-40B4-BE49-F238E27FC236}">
                  <a16:creationId xmlns:a16="http://schemas.microsoft.com/office/drawing/2014/main" id="{700B3062-6463-47CE-94C3-E3EEA6870D8D}"/>
                </a:ext>
              </a:extLst>
            </p:cNvPr>
            <p:cNvCxnSpPr>
              <a:cxnSpLocks/>
            </p:cNvCxnSpPr>
            <p:nvPr/>
          </p:nvCxnSpPr>
          <p:spPr>
            <a:xfrm>
              <a:off x="1070264" y="2920495"/>
              <a:ext cx="1353849"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4" name="ïṧ1îḍé">
            <a:extLst>
              <a:ext uri="{FF2B5EF4-FFF2-40B4-BE49-F238E27FC236}">
                <a16:creationId xmlns:a16="http://schemas.microsoft.com/office/drawing/2014/main" id="{81E6121A-0352-429F-835D-11135FBCBCAB}"/>
              </a:ext>
            </a:extLst>
          </p:cNvPr>
          <p:cNvSpPr txBox="1"/>
          <p:nvPr/>
        </p:nvSpPr>
        <p:spPr>
          <a:xfrm>
            <a:off x="989967" y="5345343"/>
            <a:ext cx="3672568" cy="989438"/>
          </a:xfrm>
          <a:prstGeom prst="rect">
            <a:avLst/>
          </a:prstGeom>
          <a:noFill/>
        </p:spPr>
        <p:txBody>
          <a:bodyPr wrap="square" rtlCol="0">
            <a:spAutoFit/>
          </a:bodyPr>
          <a:lstStyle>
            <a:defPPr>
              <a:defRPr lang="zh-CN"/>
            </a:defPPr>
            <a:lvl1pPr>
              <a:lnSpc>
                <a:spcPct val="150000"/>
              </a:lnSpc>
              <a:defRPr sz="1400"/>
            </a:lvl1pPr>
          </a:lstStyle>
          <a:p>
            <a:r>
              <a:rPr lang="en-GB" sz="1000" b="0" i="0" dirty="0">
                <a:solidFill>
                  <a:schemeClr val="bg1">
                    <a:lumMod val="65000"/>
                  </a:schemeClr>
                </a:solidFill>
                <a:effectLst/>
                <a:latin typeface="Roboto" panose="02000000000000000000" pitchFamily="2" charset="0"/>
              </a:rPr>
              <a:t>In the event of a heavy rainstorm, don't risk driving, you should choose a higher safety zone to park. For unfamiliar road conditions and do not know the depth of stagnant water, do not wading the car easily. </a:t>
            </a:r>
            <a:endParaRPr lang="zh-CN" altLang="en-US" sz="1000" dirty="0">
              <a:solidFill>
                <a:schemeClr val="bg1">
                  <a:lumMod val="65000"/>
                </a:schemeClr>
              </a:solidFill>
            </a:endParaRPr>
          </a:p>
        </p:txBody>
      </p:sp>
      <p:sp>
        <p:nvSpPr>
          <p:cNvPr id="45" name="ïśľïḋé">
            <a:extLst>
              <a:ext uri="{FF2B5EF4-FFF2-40B4-BE49-F238E27FC236}">
                <a16:creationId xmlns:a16="http://schemas.microsoft.com/office/drawing/2014/main" id="{329384E1-77A9-411B-B50A-EB8206B015E7}"/>
              </a:ext>
            </a:extLst>
          </p:cNvPr>
          <p:cNvSpPr txBox="1"/>
          <p:nvPr/>
        </p:nvSpPr>
        <p:spPr>
          <a:xfrm>
            <a:off x="989967" y="5031901"/>
            <a:ext cx="2987992" cy="307777"/>
          </a:xfrm>
          <a:prstGeom prst="rect">
            <a:avLst/>
          </a:prstGeom>
          <a:noFill/>
        </p:spPr>
        <p:txBody>
          <a:bodyPr wrap="square" rtlCol="0">
            <a:spAutoFit/>
          </a:bodyPr>
          <a:lstStyle>
            <a:defPPr>
              <a:defRPr lang="zh-CN"/>
            </a:defPPr>
            <a:lvl1pPr>
              <a:lnSpc>
                <a:spcPct val="150000"/>
              </a:lnSpc>
              <a:defRPr sz="1400"/>
            </a:lvl1pPr>
          </a:lstStyle>
          <a:p>
            <a:pPr>
              <a:lnSpc>
                <a:spcPct val="100000"/>
              </a:lnSpc>
            </a:pPr>
            <a:r>
              <a:rPr lang="en-GB" b="0" i="0" dirty="0">
                <a:solidFill>
                  <a:schemeClr val="bg1"/>
                </a:solidFill>
                <a:effectLst/>
                <a:latin typeface="Roboto" panose="02000000000000000000" pitchFamily="2" charset="0"/>
              </a:rPr>
              <a:t>Don't mess around</a:t>
            </a:r>
            <a:endParaRPr lang="zh-CN" altLang="en-US" b="1" dirty="0">
              <a:solidFill>
                <a:schemeClr val="bg1"/>
              </a:solidFill>
            </a:endParaRPr>
          </a:p>
        </p:txBody>
      </p:sp>
      <p:grpSp>
        <p:nvGrpSpPr>
          <p:cNvPr id="46" name="íš1íḋê">
            <a:extLst>
              <a:ext uri="{FF2B5EF4-FFF2-40B4-BE49-F238E27FC236}">
                <a16:creationId xmlns:a16="http://schemas.microsoft.com/office/drawing/2014/main" id="{65B6EF12-37DF-4ADA-9F09-F3D6460E9065}"/>
              </a:ext>
            </a:extLst>
          </p:cNvPr>
          <p:cNvGrpSpPr/>
          <p:nvPr/>
        </p:nvGrpSpPr>
        <p:grpSpPr>
          <a:xfrm>
            <a:off x="1084551" y="4987559"/>
            <a:ext cx="1353849" cy="0"/>
            <a:chOff x="1070264" y="2920495"/>
            <a:chExt cx="1353849" cy="0"/>
          </a:xfrm>
        </p:grpSpPr>
        <p:cxnSp>
          <p:nvCxnSpPr>
            <p:cNvPr id="47" name="íşľiḓe">
              <a:extLst>
                <a:ext uri="{FF2B5EF4-FFF2-40B4-BE49-F238E27FC236}">
                  <a16:creationId xmlns:a16="http://schemas.microsoft.com/office/drawing/2014/main" id="{ABD19DBC-6478-4917-B284-0C12061E95F7}"/>
                </a:ext>
              </a:extLst>
            </p:cNvPr>
            <p:cNvCxnSpPr>
              <a:cxnSpLocks/>
            </p:cNvCxnSpPr>
            <p:nvPr/>
          </p:nvCxnSpPr>
          <p:spPr>
            <a:xfrm>
              <a:off x="1070264" y="2920495"/>
              <a:ext cx="24938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îṡḻíďê">
              <a:extLst>
                <a:ext uri="{FF2B5EF4-FFF2-40B4-BE49-F238E27FC236}">
                  <a16:creationId xmlns:a16="http://schemas.microsoft.com/office/drawing/2014/main" id="{B87C53DB-A9EB-42DE-9505-284ACE9EA396}"/>
                </a:ext>
              </a:extLst>
            </p:cNvPr>
            <p:cNvCxnSpPr>
              <a:cxnSpLocks/>
            </p:cNvCxnSpPr>
            <p:nvPr/>
          </p:nvCxnSpPr>
          <p:spPr>
            <a:xfrm>
              <a:off x="1070264" y="2920495"/>
              <a:ext cx="1353849"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7" name="ïṧ1ídê">
            <a:extLst>
              <a:ext uri="{FF2B5EF4-FFF2-40B4-BE49-F238E27FC236}">
                <a16:creationId xmlns:a16="http://schemas.microsoft.com/office/drawing/2014/main" id="{48912E92-D891-4799-A4FC-7D67FC3574D7}"/>
              </a:ext>
            </a:extLst>
          </p:cNvPr>
          <p:cNvSpPr txBox="1"/>
          <p:nvPr/>
        </p:nvSpPr>
        <p:spPr>
          <a:xfrm>
            <a:off x="1084551" y="762164"/>
            <a:ext cx="2972767" cy="552152"/>
          </a:xfrm>
          <a:custGeom>
            <a:avLst/>
            <a:gdLst/>
            <a:ahLst/>
            <a:cxnLst/>
            <a:rect l="l" t="t" r="r" b="b"/>
            <a:pathLst>
              <a:path w="2972767" h="552152">
                <a:moveTo>
                  <a:pt x="81483" y="83344"/>
                </a:moveTo>
                <a:lnTo>
                  <a:pt x="81483" y="468808"/>
                </a:lnTo>
                <a:lnTo>
                  <a:pt x="136922" y="468808"/>
                </a:lnTo>
                <a:cubicBezTo>
                  <a:pt x="149572" y="468808"/>
                  <a:pt x="159308" y="464964"/>
                  <a:pt x="166129" y="457274"/>
                </a:cubicBezTo>
                <a:cubicBezTo>
                  <a:pt x="172950" y="449585"/>
                  <a:pt x="176361" y="438795"/>
                  <a:pt x="176361" y="424904"/>
                </a:cubicBezTo>
                <a:lnTo>
                  <a:pt x="176361" y="126876"/>
                </a:lnTo>
                <a:cubicBezTo>
                  <a:pt x="176361" y="112985"/>
                  <a:pt x="172950" y="102257"/>
                  <a:pt x="166129" y="94692"/>
                </a:cubicBezTo>
                <a:cubicBezTo>
                  <a:pt x="159308" y="87126"/>
                  <a:pt x="149572" y="83344"/>
                  <a:pt x="136922" y="83344"/>
                </a:cubicBezTo>
                <a:close/>
                <a:moveTo>
                  <a:pt x="413742" y="82971"/>
                </a:moveTo>
                <a:lnTo>
                  <a:pt x="413742" y="239985"/>
                </a:lnTo>
                <a:lnTo>
                  <a:pt x="469180" y="239985"/>
                </a:lnTo>
                <a:cubicBezTo>
                  <a:pt x="479350" y="239985"/>
                  <a:pt x="488156" y="238063"/>
                  <a:pt x="495597" y="234218"/>
                </a:cubicBezTo>
                <a:cubicBezTo>
                  <a:pt x="503039" y="230373"/>
                  <a:pt x="508682" y="224916"/>
                  <a:pt x="512527" y="217847"/>
                </a:cubicBezTo>
                <a:cubicBezTo>
                  <a:pt x="516371" y="210778"/>
                  <a:pt x="518294" y="202158"/>
                  <a:pt x="518294" y="191988"/>
                </a:cubicBezTo>
                <a:lnTo>
                  <a:pt x="518294" y="134317"/>
                </a:lnTo>
                <a:cubicBezTo>
                  <a:pt x="518294" y="123651"/>
                  <a:pt x="516371" y="114411"/>
                  <a:pt x="512527" y="106598"/>
                </a:cubicBezTo>
                <a:cubicBezTo>
                  <a:pt x="508682" y="98784"/>
                  <a:pt x="503039" y="92893"/>
                  <a:pt x="495597" y="88925"/>
                </a:cubicBezTo>
                <a:cubicBezTo>
                  <a:pt x="488156" y="84956"/>
                  <a:pt x="479350" y="82971"/>
                  <a:pt x="469180" y="82971"/>
                </a:cubicBezTo>
                <a:close/>
                <a:moveTo>
                  <a:pt x="2222153" y="80367"/>
                </a:moveTo>
                <a:cubicBezTo>
                  <a:pt x="2210743" y="80367"/>
                  <a:pt x="2201007" y="82537"/>
                  <a:pt x="2192945" y="86878"/>
                </a:cubicBezTo>
                <a:cubicBezTo>
                  <a:pt x="2184884" y="91219"/>
                  <a:pt x="2178744" y="97544"/>
                  <a:pt x="2174528" y="105854"/>
                </a:cubicBezTo>
                <a:cubicBezTo>
                  <a:pt x="2170311" y="114163"/>
                  <a:pt x="2168202" y="124147"/>
                  <a:pt x="2168202" y="135805"/>
                </a:cubicBezTo>
                <a:lnTo>
                  <a:pt x="2168202" y="415602"/>
                </a:lnTo>
                <a:cubicBezTo>
                  <a:pt x="2168202" y="427509"/>
                  <a:pt x="2170311" y="437617"/>
                  <a:pt x="2174528" y="445926"/>
                </a:cubicBezTo>
                <a:cubicBezTo>
                  <a:pt x="2178744" y="454236"/>
                  <a:pt x="2184884" y="460561"/>
                  <a:pt x="2192945" y="464902"/>
                </a:cubicBezTo>
                <a:cubicBezTo>
                  <a:pt x="2201007" y="469243"/>
                  <a:pt x="2210743" y="471413"/>
                  <a:pt x="2222153" y="471413"/>
                </a:cubicBezTo>
                <a:cubicBezTo>
                  <a:pt x="2233563" y="471413"/>
                  <a:pt x="2243361" y="469243"/>
                  <a:pt x="2251546" y="464902"/>
                </a:cubicBezTo>
                <a:cubicBezTo>
                  <a:pt x="2259732" y="460561"/>
                  <a:pt x="2265933" y="454236"/>
                  <a:pt x="2270150" y="445926"/>
                </a:cubicBezTo>
                <a:cubicBezTo>
                  <a:pt x="2274367" y="437617"/>
                  <a:pt x="2276475" y="427509"/>
                  <a:pt x="2276475" y="415602"/>
                </a:cubicBezTo>
                <a:lnTo>
                  <a:pt x="2276475" y="135805"/>
                </a:lnTo>
                <a:cubicBezTo>
                  <a:pt x="2276475" y="124147"/>
                  <a:pt x="2274367" y="114163"/>
                  <a:pt x="2270150" y="105854"/>
                </a:cubicBezTo>
                <a:cubicBezTo>
                  <a:pt x="2265933" y="97544"/>
                  <a:pt x="2259732" y="91219"/>
                  <a:pt x="2251546" y="86878"/>
                </a:cubicBezTo>
                <a:cubicBezTo>
                  <a:pt x="2243361" y="82537"/>
                  <a:pt x="2233563" y="80367"/>
                  <a:pt x="2222153" y="80367"/>
                </a:cubicBezTo>
                <a:close/>
                <a:moveTo>
                  <a:pt x="2705993" y="5581"/>
                </a:moveTo>
                <a:lnTo>
                  <a:pt x="2972767" y="5581"/>
                </a:lnTo>
                <a:lnTo>
                  <a:pt x="2972767" y="83344"/>
                </a:lnTo>
                <a:lnTo>
                  <a:pt x="2880122" y="83344"/>
                </a:lnTo>
                <a:lnTo>
                  <a:pt x="2880122" y="546571"/>
                </a:lnTo>
                <a:lnTo>
                  <a:pt x="2798638" y="546571"/>
                </a:lnTo>
                <a:lnTo>
                  <a:pt x="2798638" y="83344"/>
                </a:lnTo>
                <a:lnTo>
                  <a:pt x="2705993" y="83344"/>
                </a:lnTo>
                <a:close/>
                <a:moveTo>
                  <a:pt x="2424038" y="5581"/>
                </a:moveTo>
                <a:lnTo>
                  <a:pt x="2505521" y="5581"/>
                </a:lnTo>
                <a:lnTo>
                  <a:pt x="2505521" y="423044"/>
                </a:lnTo>
                <a:cubicBezTo>
                  <a:pt x="2505521" y="438423"/>
                  <a:pt x="2509366" y="450329"/>
                  <a:pt x="2517056" y="458762"/>
                </a:cubicBezTo>
                <a:cubicBezTo>
                  <a:pt x="2524745" y="467196"/>
                  <a:pt x="2535659" y="471413"/>
                  <a:pt x="2549798" y="471413"/>
                </a:cubicBezTo>
                <a:cubicBezTo>
                  <a:pt x="2564184" y="471413"/>
                  <a:pt x="2575285" y="467196"/>
                  <a:pt x="2583098" y="458762"/>
                </a:cubicBezTo>
                <a:cubicBezTo>
                  <a:pt x="2590911" y="450329"/>
                  <a:pt x="2594818" y="438423"/>
                  <a:pt x="2594818" y="423044"/>
                </a:cubicBezTo>
                <a:lnTo>
                  <a:pt x="2594818" y="5581"/>
                </a:lnTo>
                <a:lnTo>
                  <a:pt x="2676674" y="5581"/>
                </a:lnTo>
                <a:lnTo>
                  <a:pt x="2676674" y="420067"/>
                </a:lnTo>
                <a:cubicBezTo>
                  <a:pt x="2676674" y="448096"/>
                  <a:pt x="2671713" y="471971"/>
                  <a:pt x="2661791" y="491691"/>
                </a:cubicBezTo>
                <a:cubicBezTo>
                  <a:pt x="2651869" y="511410"/>
                  <a:pt x="2637420" y="526417"/>
                  <a:pt x="2618445" y="536711"/>
                </a:cubicBezTo>
                <a:cubicBezTo>
                  <a:pt x="2599469" y="547005"/>
                  <a:pt x="2576587" y="552152"/>
                  <a:pt x="2549798" y="552152"/>
                </a:cubicBezTo>
                <a:cubicBezTo>
                  <a:pt x="2523257" y="552152"/>
                  <a:pt x="2500560" y="547005"/>
                  <a:pt x="2481709" y="536711"/>
                </a:cubicBezTo>
                <a:cubicBezTo>
                  <a:pt x="2462857" y="526417"/>
                  <a:pt x="2448533" y="511410"/>
                  <a:pt x="2438735" y="491691"/>
                </a:cubicBezTo>
                <a:cubicBezTo>
                  <a:pt x="2428937" y="471971"/>
                  <a:pt x="2424038" y="448096"/>
                  <a:pt x="2424038" y="420067"/>
                </a:cubicBezTo>
                <a:close/>
                <a:moveTo>
                  <a:pt x="1257300" y="5581"/>
                </a:moveTo>
                <a:lnTo>
                  <a:pt x="1324273" y="5581"/>
                </a:lnTo>
                <a:lnTo>
                  <a:pt x="1451149" y="362891"/>
                </a:lnTo>
                <a:lnTo>
                  <a:pt x="1451149" y="5581"/>
                </a:lnTo>
                <a:lnTo>
                  <a:pt x="1527051" y="5581"/>
                </a:lnTo>
                <a:lnTo>
                  <a:pt x="1527051" y="546199"/>
                </a:lnTo>
                <a:lnTo>
                  <a:pt x="1458962" y="546199"/>
                </a:lnTo>
                <a:lnTo>
                  <a:pt x="1333202" y="204557"/>
                </a:lnTo>
                <a:lnTo>
                  <a:pt x="1333202" y="546199"/>
                </a:lnTo>
                <a:lnTo>
                  <a:pt x="1257300" y="546199"/>
                </a:lnTo>
                <a:close/>
                <a:moveTo>
                  <a:pt x="1110332" y="5581"/>
                </a:moveTo>
                <a:lnTo>
                  <a:pt x="1191816" y="5581"/>
                </a:lnTo>
                <a:lnTo>
                  <a:pt x="1191816" y="546571"/>
                </a:lnTo>
                <a:lnTo>
                  <a:pt x="1110332" y="546571"/>
                </a:lnTo>
                <a:close/>
                <a:moveTo>
                  <a:pt x="785664" y="5581"/>
                </a:moveTo>
                <a:lnTo>
                  <a:pt x="871240" y="5581"/>
                </a:lnTo>
                <a:lnTo>
                  <a:pt x="933003" y="399975"/>
                </a:lnTo>
                <a:lnTo>
                  <a:pt x="994767" y="5581"/>
                </a:lnTo>
                <a:lnTo>
                  <a:pt x="1080715" y="5581"/>
                </a:lnTo>
                <a:lnTo>
                  <a:pt x="976536" y="546571"/>
                </a:lnTo>
                <a:lnTo>
                  <a:pt x="889843" y="546571"/>
                </a:lnTo>
                <a:close/>
                <a:moveTo>
                  <a:pt x="672182" y="5581"/>
                </a:moveTo>
                <a:lnTo>
                  <a:pt x="753665" y="5581"/>
                </a:lnTo>
                <a:lnTo>
                  <a:pt x="753665" y="546571"/>
                </a:lnTo>
                <a:lnTo>
                  <a:pt x="672182" y="546571"/>
                </a:lnTo>
                <a:close/>
                <a:moveTo>
                  <a:pt x="0" y="5581"/>
                </a:moveTo>
                <a:lnTo>
                  <a:pt x="53206" y="5581"/>
                </a:lnTo>
                <a:lnTo>
                  <a:pt x="81483" y="5581"/>
                </a:lnTo>
                <a:lnTo>
                  <a:pt x="140642" y="5581"/>
                </a:lnTo>
                <a:cubicBezTo>
                  <a:pt x="165447" y="5581"/>
                  <a:pt x="186655" y="10170"/>
                  <a:pt x="204266" y="19347"/>
                </a:cubicBezTo>
                <a:cubicBezTo>
                  <a:pt x="221878" y="28525"/>
                  <a:pt x="235334" y="41858"/>
                  <a:pt x="244636" y="59345"/>
                </a:cubicBezTo>
                <a:cubicBezTo>
                  <a:pt x="253938" y="76832"/>
                  <a:pt x="258589" y="97978"/>
                  <a:pt x="258589" y="122783"/>
                </a:cubicBezTo>
                <a:lnTo>
                  <a:pt x="258589" y="429369"/>
                </a:lnTo>
                <a:cubicBezTo>
                  <a:pt x="258589" y="453926"/>
                  <a:pt x="253938" y="475010"/>
                  <a:pt x="244636" y="492621"/>
                </a:cubicBezTo>
                <a:cubicBezTo>
                  <a:pt x="235334" y="510232"/>
                  <a:pt x="221816" y="523627"/>
                  <a:pt x="204080" y="532804"/>
                </a:cubicBezTo>
                <a:cubicBezTo>
                  <a:pt x="186345" y="541982"/>
                  <a:pt x="165075" y="546571"/>
                  <a:pt x="140270" y="546571"/>
                </a:cubicBezTo>
                <a:lnTo>
                  <a:pt x="81483" y="546571"/>
                </a:lnTo>
                <a:lnTo>
                  <a:pt x="53206" y="546571"/>
                </a:lnTo>
                <a:lnTo>
                  <a:pt x="0" y="546571"/>
                </a:lnTo>
                <a:close/>
                <a:moveTo>
                  <a:pt x="333375" y="5209"/>
                </a:moveTo>
                <a:lnTo>
                  <a:pt x="370582" y="5209"/>
                </a:lnTo>
                <a:lnTo>
                  <a:pt x="413742" y="5209"/>
                </a:lnTo>
                <a:lnTo>
                  <a:pt x="463227" y="5209"/>
                </a:lnTo>
                <a:cubicBezTo>
                  <a:pt x="492249" y="5209"/>
                  <a:pt x="517054" y="9984"/>
                  <a:pt x="537641" y="19533"/>
                </a:cubicBezTo>
                <a:cubicBezTo>
                  <a:pt x="558229" y="29083"/>
                  <a:pt x="573980" y="43098"/>
                  <a:pt x="584894" y="61577"/>
                </a:cubicBezTo>
                <a:cubicBezTo>
                  <a:pt x="595808" y="80057"/>
                  <a:pt x="601265" y="102195"/>
                  <a:pt x="601265" y="127992"/>
                </a:cubicBezTo>
                <a:lnTo>
                  <a:pt x="601265" y="191244"/>
                </a:lnTo>
                <a:cubicBezTo>
                  <a:pt x="601265" y="217785"/>
                  <a:pt x="595808" y="240543"/>
                  <a:pt x="584894" y="259519"/>
                </a:cubicBezTo>
                <a:cubicBezTo>
                  <a:pt x="573980" y="278494"/>
                  <a:pt x="558167" y="292943"/>
                  <a:pt x="537455" y="302865"/>
                </a:cubicBezTo>
                <a:lnTo>
                  <a:pt x="536554" y="303225"/>
                </a:lnTo>
                <a:lnTo>
                  <a:pt x="616520" y="546571"/>
                </a:lnTo>
                <a:lnTo>
                  <a:pt x="528340" y="546571"/>
                </a:lnTo>
                <a:lnTo>
                  <a:pt x="459693" y="317748"/>
                </a:lnTo>
                <a:lnTo>
                  <a:pt x="413742" y="317748"/>
                </a:lnTo>
                <a:lnTo>
                  <a:pt x="413742" y="546571"/>
                </a:lnTo>
                <a:lnTo>
                  <a:pt x="333375" y="546571"/>
                </a:lnTo>
                <a:close/>
                <a:moveTo>
                  <a:pt x="2222153" y="0"/>
                </a:moveTo>
                <a:cubicBezTo>
                  <a:pt x="2250926" y="0"/>
                  <a:pt x="2275483" y="5085"/>
                  <a:pt x="2295823" y="15255"/>
                </a:cubicBezTo>
                <a:cubicBezTo>
                  <a:pt x="2316162" y="25425"/>
                  <a:pt x="2331727" y="40369"/>
                  <a:pt x="2342517" y="60089"/>
                </a:cubicBezTo>
                <a:cubicBezTo>
                  <a:pt x="2353307" y="79809"/>
                  <a:pt x="2358702" y="103559"/>
                  <a:pt x="2358702" y="131341"/>
                </a:cubicBezTo>
                <a:lnTo>
                  <a:pt x="2358702" y="420439"/>
                </a:lnTo>
                <a:cubicBezTo>
                  <a:pt x="2358702" y="448221"/>
                  <a:pt x="2353307" y="471909"/>
                  <a:pt x="2342517" y="491505"/>
                </a:cubicBezTo>
                <a:cubicBezTo>
                  <a:pt x="2331727" y="511100"/>
                  <a:pt x="2316162" y="526107"/>
                  <a:pt x="2295823" y="536525"/>
                </a:cubicBezTo>
                <a:cubicBezTo>
                  <a:pt x="2275483" y="546943"/>
                  <a:pt x="2250926" y="552152"/>
                  <a:pt x="2222153" y="552152"/>
                </a:cubicBezTo>
                <a:cubicBezTo>
                  <a:pt x="2193627" y="552152"/>
                  <a:pt x="2169133" y="546943"/>
                  <a:pt x="2148669" y="536525"/>
                </a:cubicBezTo>
                <a:cubicBezTo>
                  <a:pt x="2128205" y="526107"/>
                  <a:pt x="2112640" y="511100"/>
                  <a:pt x="2101974" y="491505"/>
                </a:cubicBezTo>
                <a:cubicBezTo>
                  <a:pt x="2091308" y="471909"/>
                  <a:pt x="2085975" y="448221"/>
                  <a:pt x="2085975" y="420439"/>
                </a:cubicBezTo>
                <a:lnTo>
                  <a:pt x="2085975" y="131341"/>
                </a:lnTo>
                <a:cubicBezTo>
                  <a:pt x="2085975" y="103559"/>
                  <a:pt x="2091308" y="79809"/>
                  <a:pt x="2101974" y="60089"/>
                </a:cubicBezTo>
                <a:cubicBezTo>
                  <a:pt x="2112640" y="40369"/>
                  <a:pt x="2128205" y="25425"/>
                  <a:pt x="2148669" y="15255"/>
                </a:cubicBezTo>
                <a:cubicBezTo>
                  <a:pt x="2169133" y="5085"/>
                  <a:pt x="2193627" y="0"/>
                  <a:pt x="2222153" y="0"/>
                </a:cubicBezTo>
                <a:close/>
                <a:moveTo>
                  <a:pt x="1731913" y="0"/>
                </a:moveTo>
                <a:cubicBezTo>
                  <a:pt x="1759198" y="0"/>
                  <a:pt x="1782514" y="5271"/>
                  <a:pt x="1801862" y="15813"/>
                </a:cubicBezTo>
                <a:cubicBezTo>
                  <a:pt x="1821210" y="26355"/>
                  <a:pt x="1836030" y="41796"/>
                  <a:pt x="1846324" y="62136"/>
                </a:cubicBezTo>
                <a:cubicBezTo>
                  <a:pt x="1856618" y="82475"/>
                  <a:pt x="1861765" y="106784"/>
                  <a:pt x="1861765" y="135061"/>
                </a:cubicBezTo>
                <a:lnTo>
                  <a:pt x="1861765" y="169292"/>
                </a:lnTo>
                <a:lnTo>
                  <a:pt x="1776561" y="169292"/>
                </a:lnTo>
                <a:lnTo>
                  <a:pt x="1776561" y="135061"/>
                </a:lnTo>
                <a:cubicBezTo>
                  <a:pt x="1776561" y="123651"/>
                  <a:pt x="1774825" y="113915"/>
                  <a:pt x="1771352" y="105854"/>
                </a:cubicBezTo>
                <a:cubicBezTo>
                  <a:pt x="1767880" y="97792"/>
                  <a:pt x="1762795" y="91653"/>
                  <a:pt x="1756097" y="87436"/>
                </a:cubicBezTo>
                <a:cubicBezTo>
                  <a:pt x="1749400" y="83219"/>
                  <a:pt x="1741339" y="81111"/>
                  <a:pt x="1731913" y="81111"/>
                </a:cubicBezTo>
                <a:cubicBezTo>
                  <a:pt x="1721743" y="81111"/>
                  <a:pt x="1712875" y="83406"/>
                  <a:pt x="1705310" y="87994"/>
                </a:cubicBezTo>
                <a:cubicBezTo>
                  <a:pt x="1697744" y="92583"/>
                  <a:pt x="1692039" y="99218"/>
                  <a:pt x="1688195" y="107900"/>
                </a:cubicBezTo>
                <a:cubicBezTo>
                  <a:pt x="1684350" y="116582"/>
                  <a:pt x="1682427" y="127000"/>
                  <a:pt x="1682427" y="139154"/>
                </a:cubicBezTo>
                <a:lnTo>
                  <a:pt x="1682427" y="420439"/>
                </a:lnTo>
                <a:cubicBezTo>
                  <a:pt x="1682427" y="430857"/>
                  <a:pt x="1684474" y="439849"/>
                  <a:pt x="1688567" y="447414"/>
                </a:cubicBezTo>
                <a:cubicBezTo>
                  <a:pt x="1692659" y="454980"/>
                  <a:pt x="1698613" y="460747"/>
                  <a:pt x="1706426" y="464716"/>
                </a:cubicBezTo>
                <a:cubicBezTo>
                  <a:pt x="1714239" y="468684"/>
                  <a:pt x="1723479" y="470669"/>
                  <a:pt x="1734145" y="470669"/>
                </a:cubicBezTo>
                <a:cubicBezTo>
                  <a:pt x="1744811" y="470669"/>
                  <a:pt x="1753989" y="468560"/>
                  <a:pt x="1761678" y="464344"/>
                </a:cubicBezTo>
                <a:cubicBezTo>
                  <a:pt x="1769368" y="460127"/>
                  <a:pt x="1775259" y="453864"/>
                  <a:pt x="1779352" y="445554"/>
                </a:cubicBezTo>
                <a:cubicBezTo>
                  <a:pt x="1783445" y="437244"/>
                  <a:pt x="1785491" y="427261"/>
                  <a:pt x="1785491" y="415602"/>
                </a:cubicBezTo>
                <a:lnTo>
                  <a:pt x="1785491" y="332631"/>
                </a:lnTo>
                <a:lnTo>
                  <a:pt x="1732285" y="332631"/>
                </a:lnTo>
                <a:lnTo>
                  <a:pt x="1732285" y="254868"/>
                </a:lnTo>
                <a:lnTo>
                  <a:pt x="1866230" y="254868"/>
                </a:lnTo>
                <a:lnTo>
                  <a:pt x="1866230" y="414858"/>
                </a:lnTo>
                <a:cubicBezTo>
                  <a:pt x="1866230" y="443632"/>
                  <a:pt x="1861021" y="468250"/>
                  <a:pt x="1850603" y="488714"/>
                </a:cubicBezTo>
                <a:cubicBezTo>
                  <a:pt x="1840185" y="509178"/>
                  <a:pt x="1825116" y="524867"/>
                  <a:pt x="1805397" y="535781"/>
                </a:cubicBezTo>
                <a:cubicBezTo>
                  <a:pt x="1785677" y="546695"/>
                  <a:pt x="1761927" y="552152"/>
                  <a:pt x="1734145" y="552152"/>
                </a:cubicBezTo>
                <a:cubicBezTo>
                  <a:pt x="1706116" y="552152"/>
                  <a:pt x="1682055" y="546943"/>
                  <a:pt x="1661964" y="536525"/>
                </a:cubicBezTo>
                <a:cubicBezTo>
                  <a:pt x="1641872" y="526107"/>
                  <a:pt x="1626555" y="511038"/>
                  <a:pt x="1616013" y="491319"/>
                </a:cubicBezTo>
                <a:cubicBezTo>
                  <a:pt x="1605471" y="471599"/>
                  <a:pt x="1600200" y="447972"/>
                  <a:pt x="1600200" y="420439"/>
                </a:cubicBezTo>
                <a:lnTo>
                  <a:pt x="1600200" y="139154"/>
                </a:lnTo>
                <a:cubicBezTo>
                  <a:pt x="1600200" y="109885"/>
                  <a:pt x="1605347" y="84832"/>
                  <a:pt x="1615641" y="63996"/>
                </a:cubicBezTo>
                <a:cubicBezTo>
                  <a:pt x="1625935" y="43160"/>
                  <a:pt x="1641004" y="27285"/>
                  <a:pt x="1660847" y="16371"/>
                </a:cubicBezTo>
                <a:cubicBezTo>
                  <a:pt x="1680691" y="5457"/>
                  <a:pt x="1704380" y="0"/>
                  <a:pt x="1731913" y="0"/>
                </a:cubicBezTo>
                <a:close/>
              </a:path>
            </a:pathLst>
          </a:custGeom>
          <a:solidFill>
            <a:schemeClr val="bg1">
              <a:alpha val="1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6000" b="1" dirty="0">
              <a:solidFill>
                <a:schemeClr val="bg1">
                  <a:alpha val="10000"/>
                </a:schemeClr>
              </a:solidFill>
              <a:latin typeface="Bahnschrift SemiBold Condensed" panose="020B0502040204020203" pitchFamily="34" charset="0"/>
            </a:endParaRPr>
          </a:p>
        </p:txBody>
      </p:sp>
      <p:sp>
        <p:nvSpPr>
          <p:cNvPr id="31" name="iṧḷîḋè">
            <a:extLst>
              <a:ext uri="{FF2B5EF4-FFF2-40B4-BE49-F238E27FC236}">
                <a16:creationId xmlns:a16="http://schemas.microsoft.com/office/drawing/2014/main" id="{89106A9E-6F27-486F-93C4-BDFC8794DAAE}"/>
              </a:ext>
            </a:extLst>
          </p:cNvPr>
          <p:cNvSpPr txBox="1"/>
          <p:nvPr/>
        </p:nvSpPr>
        <p:spPr>
          <a:xfrm>
            <a:off x="989966" y="1479671"/>
            <a:ext cx="2987992" cy="584775"/>
          </a:xfrm>
          <a:prstGeom prst="rect">
            <a:avLst/>
          </a:prstGeom>
          <a:noFill/>
        </p:spPr>
        <p:txBody>
          <a:bodyPr wrap="square" rtlCol="0">
            <a:spAutoFit/>
          </a:bodyPr>
          <a:lstStyle>
            <a:defPPr>
              <a:defRPr lang="zh-CN"/>
            </a:defPPr>
            <a:lvl1pPr>
              <a:lnSpc>
                <a:spcPct val="150000"/>
              </a:lnSpc>
              <a:defRPr sz="1400"/>
            </a:lvl1pPr>
          </a:lstStyle>
          <a:p>
            <a:pPr>
              <a:lnSpc>
                <a:spcPct val="100000"/>
              </a:lnSpc>
            </a:pPr>
            <a:r>
              <a:rPr lang="en-GB" sz="3200" b="1" i="0" dirty="0">
                <a:solidFill>
                  <a:schemeClr val="bg1"/>
                </a:solidFill>
                <a:effectLst/>
              </a:rPr>
              <a:t>With your car</a:t>
            </a:r>
            <a:endParaRPr lang="zh-CN" altLang="en-US" sz="3200" b="1" dirty="0">
              <a:solidFill>
                <a:schemeClr val="bg1"/>
              </a:solidFill>
            </a:endParaRPr>
          </a:p>
        </p:txBody>
      </p:sp>
    </p:spTree>
    <p:custDataLst>
      <p:tags r:id="rId1"/>
    </p:custDataLst>
    <p:extLst>
      <p:ext uri="{BB962C8B-B14F-4D97-AF65-F5344CB8AC3E}">
        <p14:creationId xmlns:p14="http://schemas.microsoft.com/office/powerpoint/2010/main" val="2988404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ïš1íďé"/>
        <p:cNvGrpSpPr/>
        <p:nvPr/>
      </p:nvGrpSpPr>
      <p:grpSpPr>
        <a:xfrm>
          <a:off x="0" y="0"/>
          <a:ext cx="0" cy="0"/>
          <a:chOff x="0" y="0"/>
          <a:chExt cx="0" cy="0"/>
        </a:xfrm>
      </p:grpSpPr>
      <p:grpSp>
        <p:nvGrpSpPr>
          <p:cNvPr id="6" name="ïŝ1ïde">
            <a:extLst>
              <a:ext uri="{FF2B5EF4-FFF2-40B4-BE49-F238E27FC236}">
                <a16:creationId xmlns:a16="http://schemas.microsoft.com/office/drawing/2014/main" id="{6069A470-E6B0-405B-A8EE-EAF5A93551A4}"/>
              </a:ext>
            </a:extLst>
          </p:cNvPr>
          <p:cNvGrpSpPr/>
          <p:nvPr/>
        </p:nvGrpSpPr>
        <p:grpSpPr>
          <a:xfrm>
            <a:off x="989967" y="751028"/>
            <a:ext cx="6844297" cy="5219842"/>
            <a:chOff x="989967" y="751028"/>
            <a:chExt cx="6844297" cy="5219842"/>
          </a:xfrm>
        </p:grpSpPr>
        <p:sp>
          <p:nvSpPr>
            <p:cNvPr id="7" name="ïṥľídè">
              <a:extLst>
                <a:ext uri="{FF2B5EF4-FFF2-40B4-BE49-F238E27FC236}">
                  <a16:creationId xmlns:a16="http://schemas.microsoft.com/office/drawing/2014/main" id="{706272E6-9564-410E-A038-9553F2638362}"/>
                </a:ext>
              </a:extLst>
            </p:cNvPr>
            <p:cNvSpPr txBox="1"/>
            <p:nvPr/>
          </p:nvSpPr>
          <p:spPr>
            <a:xfrm>
              <a:off x="989967" y="2673108"/>
              <a:ext cx="2987992" cy="3297762"/>
            </a:xfrm>
            <a:prstGeom prst="rect">
              <a:avLst/>
            </a:prstGeom>
            <a:noFill/>
          </p:spPr>
          <p:txBody>
            <a:bodyPr wrap="square" rtlCol="0">
              <a:spAutoFit/>
            </a:bodyPr>
            <a:lstStyle>
              <a:defPPr>
                <a:defRPr lang="zh-CN"/>
              </a:defPPr>
              <a:lvl1pPr>
                <a:lnSpc>
                  <a:spcPct val="150000"/>
                </a:lnSpc>
                <a:defRPr sz="1400"/>
              </a:lvl1pPr>
            </a:lstStyle>
            <a:p>
              <a:r>
                <a:rPr lang="en-GB" sz="1000" b="0" i="0" dirty="0">
                  <a:solidFill>
                    <a:schemeClr val="bg1">
                      <a:lumMod val="65000"/>
                    </a:schemeClr>
                  </a:solidFill>
                  <a:effectLst/>
                  <a:latin typeface="Roboto" panose="02000000000000000000" pitchFamily="2" charset="0"/>
                </a:rPr>
                <a:t>Unlock the seat belt and door safety lock, immediately open the window completely, calm down, and take a deep breath. If the window is not opened in time, an emergency hammer can be used to smash the window glass so that water can enter the car as soon as possible and increase the chance of escape. But beware that kicking, smashing with a key or mobile phone cannot effectively break the glass. Use a safety hammer to smash the glass (choose to smash the edges and corners of the car window). If there is no safety hammer, you can use other sharp objects (such as the pulled out seat head, high heels, etc.) to pry or smash the glass. </a:t>
              </a:r>
              <a:endParaRPr lang="en-GB" altLang="zh-CN" sz="1000" dirty="0">
                <a:solidFill>
                  <a:schemeClr val="bg1">
                    <a:lumMod val="65000"/>
                  </a:schemeClr>
                </a:solidFill>
              </a:endParaRPr>
            </a:p>
          </p:txBody>
        </p:sp>
        <p:sp>
          <p:nvSpPr>
            <p:cNvPr id="17" name="ïṣľíḑè">
              <a:extLst>
                <a:ext uri="{FF2B5EF4-FFF2-40B4-BE49-F238E27FC236}">
                  <a16:creationId xmlns:a16="http://schemas.microsoft.com/office/drawing/2014/main" id="{1EB2056A-BDB5-43C9-BE89-17297A54B6FF}"/>
                </a:ext>
              </a:extLst>
            </p:cNvPr>
            <p:cNvSpPr txBox="1"/>
            <p:nvPr/>
          </p:nvSpPr>
          <p:spPr>
            <a:xfrm>
              <a:off x="989967" y="2359666"/>
              <a:ext cx="2987992" cy="307777"/>
            </a:xfrm>
            <a:prstGeom prst="rect">
              <a:avLst/>
            </a:prstGeom>
            <a:noFill/>
          </p:spPr>
          <p:txBody>
            <a:bodyPr wrap="square" rtlCol="0">
              <a:spAutoFit/>
            </a:bodyPr>
            <a:lstStyle>
              <a:defPPr>
                <a:defRPr lang="zh-CN"/>
              </a:defPPr>
              <a:lvl1pPr>
                <a:lnSpc>
                  <a:spcPct val="150000"/>
                </a:lnSpc>
                <a:defRPr sz="1400"/>
              </a:lvl1pPr>
            </a:lstStyle>
            <a:p>
              <a:pPr>
                <a:lnSpc>
                  <a:spcPct val="100000"/>
                </a:lnSpc>
              </a:pPr>
              <a:r>
                <a:rPr lang="en-US" altLang="zh-CN" b="1" dirty="0">
                  <a:solidFill>
                    <a:schemeClr val="bg1"/>
                  </a:solidFill>
                </a:rPr>
                <a:t>Break</a:t>
              </a:r>
              <a:r>
                <a:rPr lang="zh-CN" altLang="en-US" b="1" dirty="0">
                  <a:solidFill>
                    <a:schemeClr val="bg1"/>
                  </a:solidFill>
                </a:rPr>
                <a:t> </a:t>
              </a:r>
              <a:r>
                <a:rPr lang="en-US" altLang="zh-CN" b="1" dirty="0">
                  <a:solidFill>
                    <a:schemeClr val="bg1"/>
                  </a:solidFill>
                </a:rPr>
                <a:t>the</a:t>
              </a:r>
              <a:r>
                <a:rPr lang="zh-CN" altLang="en-US" b="1" dirty="0">
                  <a:solidFill>
                    <a:schemeClr val="bg1"/>
                  </a:solidFill>
                </a:rPr>
                <a:t> </a:t>
              </a:r>
              <a:r>
                <a:rPr lang="en-US" altLang="zh-CN" b="1" dirty="0">
                  <a:solidFill>
                    <a:schemeClr val="bg1"/>
                  </a:solidFill>
                </a:rPr>
                <a:t>car</a:t>
              </a:r>
              <a:r>
                <a:rPr lang="zh-CN" altLang="en-US" b="1" dirty="0">
                  <a:solidFill>
                    <a:schemeClr val="bg1"/>
                  </a:solidFill>
                </a:rPr>
                <a:t> </a:t>
              </a:r>
              <a:r>
                <a:rPr lang="en-US" altLang="zh-CN" b="1" dirty="0">
                  <a:solidFill>
                    <a:schemeClr val="bg1"/>
                  </a:solidFill>
                </a:rPr>
                <a:t>window</a:t>
              </a:r>
              <a:endParaRPr lang="zh-CN" altLang="en-US" b="1" dirty="0">
                <a:solidFill>
                  <a:schemeClr val="bg1"/>
                </a:solidFill>
              </a:endParaRPr>
            </a:p>
          </p:txBody>
        </p:sp>
        <p:grpSp>
          <p:nvGrpSpPr>
            <p:cNvPr id="23" name="ï$ḻíḓé">
              <a:extLst>
                <a:ext uri="{FF2B5EF4-FFF2-40B4-BE49-F238E27FC236}">
                  <a16:creationId xmlns:a16="http://schemas.microsoft.com/office/drawing/2014/main" id="{305F4660-702A-40EB-B1A6-FA51AEFB94C9}"/>
                </a:ext>
              </a:extLst>
            </p:cNvPr>
            <p:cNvGrpSpPr/>
            <p:nvPr/>
          </p:nvGrpSpPr>
          <p:grpSpPr>
            <a:xfrm>
              <a:off x="1084551" y="2259853"/>
              <a:ext cx="1353849" cy="0"/>
              <a:chOff x="1070264" y="2920495"/>
              <a:chExt cx="1353849" cy="0"/>
            </a:xfrm>
          </p:grpSpPr>
          <p:cxnSp>
            <p:nvCxnSpPr>
              <p:cNvPr id="20" name="ïsļîḍe">
                <a:extLst>
                  <a:ext uri="{FF2B5EF4-FFF2-40B4-BE49-F238E27FC236}">
                    <a16:creationId xmlns:a16="http://schemas.microsoft.com/office/drawing/2014/main" id="{9CE80724-07DC-41D4-8F9E-A51175478788}"/>
                  </a:ext>
                </a:extLst>
              </p:cNvPr>
              <p:cNvCxnSpPr>
                <a:cxnSpLocks/>
              </p:cNvCxnSpPr>
              <p:nvPr/>
            </p:nvCxnSpPr>
            <p:spPr>
              <a:xfrm>
                <a:off x="1070264" y="2920495"/>
                <a:ext cx="24938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ïṩḻiďé">
                <a:extLst>
                  <a:ext uri="{FF2B5EF4-FFF2-40B4-BE49-F238E27FC236}">
                    <a16:creationId xmlns:a16="http://schemas.microsoft.com/office/drawing/2014/main" id="{75285567-3958-4B4E-A58E-A2F5D47C6675}"/>
                  </a:ext>
                </a:extLst>
              </p:cNvPr>
              <p:cNvCxnSpPr>
                <a:cxnSpLocks/>
              </p:cNvCxnSpPr>
              <p:nvPr/>
            </p:nvCxnSpPr>
            <p:spPr>
              <a:xfrm>
                <a:off x="1070264" y="2920495"/>
                <a:ext cx="1353849"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2" name="îSḷiḍè">
              <a:extLst>
                <a:ext uri="{FF2B5EF4-FFF2-40B4-BE49-F238E27FC236}">
                  <a16:creationId xmlns:a16="http://schemas.microsoft.com/office/drawing/2014/main" id="{E3E69553-289D-45B0-A876-85CAE046C457}"/>
                </a:ext>
              </a:extLst>
            </p:cNvPr>
            <p:cNvSpPr txBox="1"/>
            <p:nvPr/>
          </p:nvSpPr>
          <p:spPr>
            <a:xfrm>
              <a:off x="4832033" y="2673108"/>
              <a:ext cx="2987992" cy="2374433"/>
            </a:xfrm>
            <a:prstGeom prst="rect">
              <a:avLst/>
            </a:prstGeom>
            <a:noFill/>
          </p:spPr>
          <p:txBody>
            <a:bodyPr wrap="square" rtlCol="0">
              <a:spAutoFit/>
            </a:bodyPr>
            <a:lstStyle>
              <a:defPPr>
                <a:defRPr lang="zh-CN"/>
              </a:defPPr>
              <a:lvl1pPr>
                <a:lnSpc>
                  <a:spcPct val="150000"/>
                </a:lnSpc>
                <a:defRPr sz="1400"/>
              </a:lvl1pPr>
            </a:lstStyle>
            <a:p>
              <a:r>
                <a:rPr lang="en-GB" sz="1000" b="0" i="0" dirty="0">
                  <a:solidFill>
                    <a:schemeClr val="bg1">
                      <a:lumMod val="65000"/>
                    </a:schemeClr>
                  </a:solidFill>
                  <a:effectLst/>
                  <a:latin typeface="Roboto" panose="02000000000000000000" pitchFamily="2" charset="0"/>
                </a:rPr>
                <a:t>After the vehicle enters the water, the water will quickly pour into the vehicle. At this time, the water pressure is very high, and it is difficult for people in the vehicle to open the door to escape. </a:t>
              </a:r>
              <a:br>
                <a:rPr lang="en-GB" sz="1000" b="0" i="0" dirty="0">
                  <a:solidFill>
                    <a:schemeClr val="bg1">
                      <a:lumMod val="65000"/>
                    </a:schemeClr>
                  </a:solidFill>
                  <a:effectLst/>
                  <a:latin typeface="Roboto" panose="02000000000000000000" pitchFamily="2" charset="0"/>
                </a:rPr>
              </a:br>
              <a:br>
                <a:rPr lang="en-GB" sz="1000" b="0" i="0" dirty="0">
                  <a:solidFill>
                    <a:schemeClr val="bg1">
                      <a:lumMod val="65000"/>
                    </a:schemeClr>
                  </a:solidFill>
                  <a:effectLst/>
                  <a:latin typeface="Roboto" panose="02000000000000000000" pitchFamily="2" charset="0"/>
                </a:rPr>
              </a:br>
              <a:r>
                <a:rPr lang="en-GB" sz="1000" b="0" i="0" dirty="0">
                  <a:solidFill>
                    <a:schemeClr val="bg1">
                      <a:lumMod val="65000"/>
                    </a:schemeClr>
                  </a:solidFill>
                  <a:effectLst/>
                  <a:latin typeface="Roboto" panose="02000000000000000000" pitchFamily="2" charset="0"/>
                </a:rPr>
                <a:t>Only when the car is filled with water and the pressure on both sides of the car door is equal, it is possible to open the door. After opening the door, leave the vehicle as soon as possible and go to a higher ground. </a:t>
              </a:r>
              <a:endParaRPr lang="zh-CN" altLang="en-US" sz="1000" dirty="0">
                <a:solidFill>
                  <a:schemeClr val="bg1">
                    <a:lumMod val="65000"/>
                  </a:schemeClr>
                </a:solidFill>
              </a:endParaRPr>
            </a:p>
          </p:txBody>
        </p:sp>
        <p:sp>
          <p:nvSpPr>
            <p:cNvPr id="33" name="îSḻïḓè">
              <a:extLst>
                <a:ext uri="{FF2B5EF4-FFF2-40B4-BE49-F238E27FC236}">
                  <a16:creationId xmlns:a16="http://schemas.microsoft.com/office/drawing/2014/main" id="{79E74EAE-FF4F-4E32-9742-10A4B3216A2C}"/>
                </a:ext>
              </a:extLst>
            </p:cNvPr>
            <p:cNvSpPr txBox="1"/>
            <p:nvPr/>
          </p:nvSpPr>
          <p:spPr>
            <a:xfrm>
              <a:off x="4832033" y="2359666"/>
              <a:ext cx="2987992" cy="307777"/>
            </a:xfrm>
            <a:prstGeom prst="rect">
              <a:avLst/>
            </a:prstGeom>
            <a:noFill/>
          </p:spPr>
          <p:txBody>
            <a:bodyPr wrap="square" rtlCol="0">
              <a:spAutoFit/>
            </a:bodyPr>
            <a:lstStyle>
              <a:defPPr>
                <a:defRPr lang="zh-CN"/>
              </a:defPPr>
              <a:lvl1pPr>
                <a:lnSpc>
                  <a:spcPct val="150000"/>
                </a:lnSpc>
                <a:defRPr sz="1400"/>
              </a:lvl1pPr>
            </a:lstStyle>
            <a:p>
              <a:pPr>
                <a:lnSpc>
                  <a:spcPct val="100000"/>
                </a:lnSpc>
              </a:pPr>
              <a:r>
                <a:rPr lang="en-US" altLang="zh-CN" b="1" dirty="0">
                  <a:solidFill>
                    <a:schemeClr val="bg1"/>
                  </a:solidFill>
                </a:rPr>
                <a:t>Open</a:t>
              </a:r>
              <a:r>
                <a:rPr lang="zh-CN" altLang="en-US" b="1" dirty="0">
                  <a:solidFill>
                    <a:schemeClr val="bg1"/>
                  </a:solidFill>
                </a:rPr>
                <a:t> </a:t>
              </a:r>
              <a:r>
                <a:rPr lang="en-US" altLang="zh-CN" b="1" dirty="0">
                  <a:solidFill>
                    <a:schemeClr val="bg1"/>
                  </a:solidFill>
                </a:rPr>
                <a:t>the</a:t>
              </a:r>
              <a:r>
                <a:rPr lang="zh-CN" altLang="en-US" b="1" dirty="0">
                  <a:solidFill>
                    <a:schemeClr val="bg1"/>
                  </a:solidFill>
                </a:rPr>
                <a:t> </a:t>
              </a:r>
              <a:r>
                <a:rPr lang="en-US" altLang="zh-CN" b="1" dirty="0">
                  <a:solidFill>
                    <a:schemeClr val="bg1"/>
                  </a:solidFill>
                </a:rPr>
                <a:t>car</a:t>
              </a:r>
              <a:r>
                <a:rPr lang="zh-CN" altLang="en-US" b="1" dirty="0">
                  <a:solidFill>
                    <a:schemeClr val="bg1"/>
                  </a:solidFill>
                </a:rPr>
                <a:t> </a:t>
              </a:r>
              <a:r>
                <a:rPr lang="en-US" altLang="zh-CN" b="1" dirty="0">
                  <a:solidFill>
                    <a:schemeClr val="bg1"/>
                  </a:solidFill>
                </a:rPr>
                <a:t>door</a:t>
              </a:r>
              <a:endParaRPr lang="zh-CN" altLang="en-US" b="1" dirty="0">
                <a:solidFill>
                  <a:schemeClr val="bg1"/>
                </a:solidFill>
              </a:endParaRPr>
            </a:p>
          </p:txBody>
        </p:sp>
        <p:grpSp>
          <p:nvGrpSpPr>
            <p:cNvPr id="34" name="îṥľîḑé">
              <a:extLst>
                <a:ext uri="{FF2B5EF4-FFF2-40B4-BE49-F238E27FC236}">
                  <a16:creationId xmlns:a16="http://schemas.microsoft.com/office/drawing/2014/main" id="{9AA2B8BE-784E-4957-83A7-BDAD2E2CE432}"/>
                </a:ext>
              </a:extLst>
            </p:cNvPr>
            <p:cNvGrpSpPr/>
            <p:nvPr/>
          </p:nvGrpSpPr>
          <p:grpSpPr>
            <a:xfrm>
              <a:off x="4926617" y="2259853"/>
              <a:ext cx="1353849" cy="0"/>
              <a:chOff x="1070264" y="2920495"/>
              <a:chExt cx="1353849" cy="0"/>
            </a:xfrm>
          </p:grpSpPr>
          <p:cxnSp>
            <p:nvCxnSpPr>
              <p:cNvPr id="35" name="îṩ1íďê">
                <a:extLst>
                  <a:ext uri="{FF2B5EF4-FFF2-40B4-BE49-F238E27FC236}">
                    <a16:creationId xmlns:a16="http://schemas.microsoft.com/office/drawing/2014/main" id="{5276E49D-DA51-4451-85E8-DDC4A4EEE747}"/>
                  </a:ext>
                </a:extLst>
              </p:cNvPr>
              <p:cNvCxnSpPr>
                <a:cxnSpLocks/>
              </p:cNvCxnSpPr>
              <p:nvPr/>
            </p:nvCxnSpPr>
            <p:spPr>
              <a:xfrm>
                <a:off x="1070264" y="2920495"/>
                <a:ext cx="24938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îslíḑé">
                <a:extLst>
                  <a:ext uri="{FF2B5EF4-FFF2-40B4-BE49-F238E27FC236}">
                    <a16:creationId xmlns:a16="http://schemas.microsoft.com/office/drawing/2014/main" id="{C00625EA-C939-4733-B5A4-F27DF06CFC01}"/>
                  </a:ext>
                </a:extLst>
              </p:cNvPr>
              <p:cNvCxnSpPr>
                <a:cxnSpLocks/>
              </p:cNvCxnSpPr>
              <p:nvPr/>
            </p:nvCxnSpPr>
            <p:spPr>
              <a:xfrm>
                <a:off x="1070264" y="2920495"/>
                <a:ext cx="1353849"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8" name="îŝḷíḓé">
              <a:extLst>
                <a:ext uri="{FF2B5EF4-FFF2-40B4-BE49-F238E27FC236}">
                  <a16:creationId xmlns:a16="http://schemas.microsoft.com/office/drawing/2014/main" id="{6F5CB780-6D06-4B63-99A5-0937AF958DF1}"/>
                </a:ext>
              </a:extLst>
            </p:cNvPr>
            <p:cNvSpPr txBox="1"/>
            <p:nvPr/>
          </p:nvSpPr>
          <p:spPr>
            <a:xfrm>
              <a:off x="1097783" y="751028"/>
              <a:ext cx="6736481" cy="552152"/>
            </a:xfrm>
            <a:custGeom>
              <a:avLst/>
              <a:gdLst/>
              <a:ahLst/>
              <a:cxnLst/>
              <a:rect l="l" t="t" r="r" b="b"/>
              <a:pathLst>
                <a:path w="6736481" h="552152">
                  <a:moveTo>
                    <a:pt x="5700712" y="154037"/>
                  </a:moveTo>
                  <a:lnTo>
                    <a:pt x="5659331" y="369094"/>
                  </a:lnTo>
                  <a:lnTo>
                    <a:pt x="5742297" y="369094"/>
                  </a:lnTo>
                  <a:close/>
                  <a:moveTo>
                    <a:pt x="2871787" y="154037"/>
                  </a:moveTo>
                  <a:lnTo>
                    <a:pt x="2830407" y="369094"/>
                  </a:lnTo>
                  <a:lnTo>
                    <a:pt x="2913372" y="369094"/>
                  </a:lnTo>
                  <a:close/>
                  <a:moveTo>
                    <a:pt x="4105944" y="83344"/>
                  </a:moveTo>
                  <a:lnTo>
                    <a:pt x="4105944" y="468808"/>
                  </a:lnTo>
                  <a:lnTo>
                    <a:pt x="4161383" y="468808"/>
                  </a:lnTo>
                  <a:cubicBezTo>
                    <a:pt x="4174033" y="468808"/>
                    <a:pt x="4183769" y="464964"/>
                    <a:pt x="4190590" y="457274"/>
                  </a:cubicBezTo>
                  <a:cubicBezTo>
                    <a:pt x="4197412" y="449585"/>
                    <a:pt x="4200822" y="438795"/>
                    <a:pt x="4200822" y="424904"/>
                  </a:cubicBezTo>
                  <a:lnTo>
                    <a:pt x="4200822" y="126876"/>
                  </a:lnTo>
                  <a:cubicBezTo>
                    <a:pt x="4200822" y="112985"/>
                    <a:pt x="4197412" y="102257"/>
                    <a:pt x="4190590" y="94692"/>
                  </a:cubicBezTo>
                  <a:cubicBezTo>
                    <a:pt x="4183769" y="87126"/>
                    <a:pt x="4174033" y="83344"/>
                    <a:pt x="4161383" y="83344"/>
                  </a:cubicBezTo>
                  <a:close/>
                  <a:moveTo>
                    <a:pt x="3486819" y="83344"/>
                  </a:moveTo>
                  <a:lnTo>
                    <a:pt x="3486819" y="258961"/>
                  </a:lnTo>
                  <a:lnTo>
                    <a:pt x="3545234" y="258961"/>
                  </a:lnTo>
                  <a:cubicBezTo>
                    <a:pt x="3553916" y="258961"/>
                    <a:pt x="3561357" y="256976"/>
                    <a:pt x="3567559" y="253008"/>
                  </a:cubicBezTo>
                  <a:cubicBezTo>
                    <a:pt x="3573760" y="249039"/>
                    <a:pt x="3578535" y="243272"/>
                    <a:pt x="3581883" y="235706"/>
                  </a:cubicBezTo>
                  <a:cubicBezTo>
                    <a:pt x="3585232" y="228141"/>
                    <a:pt x="3586906" y="219149"/>
                    <a:pt x="3586906" y="208731"/>
                  </a:cubicBezTo>
                  <a:lnTo>
                    <a:pt x="3586906" y="135433"/>
                  </a:lnTo>
                  <a:cubicBezTo>
                    <a:pt x="3586906" y="124519"/>
                    <a:pt x="3585294" y="115156"/>
                    <a:pt x="3582069" y="107342"/>
                  </a:cubicBezTo>
                  <a:cubicBezTo>
                    <a:pt x="3578845" y="99529"/>
                    <a:pt x="3574070" y="93575"/>
                    <a:pt x="3567745" y="89483"/>
                  </a:cubicBezTo>
                  <a:cubicBezTo>
                    <a:pt x="3561419" y="85390"/>
                    <a:pt x="3553916" y="83344"/>
                    <a:pt x="3545234" y="83344"/>
                  </a:cubicBezTo>
                  <a:close/>
                  <a:moveTo>
                    <a:pt x="3153444" y="83344"/>
                  </a:moveTo>
                  <a:lnTo>
                    <a:pt x="3153444" y="258961"/>
                  </a:lnTo>
                  <a:lnTo>
                    <a:pt x="3211859" y="258961"/>
                  </a:lnTo>
                  <a:cubicBezTo>
                    <a:pt x="3220541" y="258961"/>
                    <a:pt x="3227982" y="256976"/>
                    <a:pt x="3234184" y="253008"/>
                  </a:cubicBezTo>
                  <a:cubicBezTo>
                    <a:pt x="3240385" y="249039"/>
                    <a:pt x="3245160" y="243272"/>
                    <a:pt x="3248508" y="235706"/>
                  </a:cubicBezTo>
                  <a:cubicBezTo>
                    <a:pt x="3251857" y="228141"/>
                    <a:pt x="3253531" y="219149"/>
                    <a:pt x="3253531" y="208731"/>
                  </a:cubicBezTo>
                  <a:lnTo>
                    <a:pt x="3253531" y="135433"/>
                  </a:lnTo>
                  <a:cubicBezTo>
                    <a:pt x="3253531" y="124519"/>
                    <a:pt x="3251919" y="115156"/>
                    <a:pt x="3248694" y="107342"/>
                  </a:cubicBezTo>
                  <a:cubicBezTo>
                    <a:pt x="3245470" y="99529"/>
                    <a:pt x="3240695" y="93575"/>
                    <a:pt x="3234370" y="89483"/>
                  </a:cubicBezTo>
                  <a:cubicBezTo>
                    <a:pt x="3228044" y="85390"/>
                    <a:pt x="3220541" y="83344"/>
                    <a:pt x="3211859" y="83344"/>
                  </a:cubicBezTo>
                  <a:close/>
                  <a:moveTo>
                    <a:pt x="6533703" y="82971"/>
                  </a:moveTo>
                  <a:lnTo>
                    <a:pt x="6533703" y="239985"/>
                  </a:lnTo>
                  <a:lnTo>
                    <a:pt x="6589141" y="239985"/>
                  </a:lnTo>
                  <a:cubicBezTo>
                    <a:pt x="6599311" y="239985"/>
                    <a:pt x="6608117" y="238063"/>
                    <a:pt x="6615558" y="234218"/>
                  </a:cubicBezTo>
                  <a:cubicBezTo>
                    <a:pt x="6623000" y="230373"/>
                    <a:pt x="6628642" y="224916"/>
                    <a:pt x="6632488" y="217847"/>
                  </a:cubicBezTo>
                  <a:cubicBezTo>
                    <a:pt x="6636332" y="210778"/>
                    <a:pt x="6638255" y="202158"/>
                    <a:pt x="6638255" y="191988"/>
                  </a:cubicBezTo>
                  <a:lnTo>
                    <a:pt x="6638255" y="134317"/>
                  </a:lnTo>
                  <a:cubicBezTo>
                    <a:pt x="6638255" y="123651"/>
                    <a:pt x="6636332" y="114411"/>
                    <a:pt x="6632488" y="106598"/>
                  </a:cubicBezTo>
                  <a:cubicBezTo>
                    <a:pt x="6628642" y="98784"/>
                    <a:pt x="6623000" y="92893"/>
                    <a:pt x="6615558" y="88925"/>
                  </a:cubicBezTo>
                  <a:cubicBezTo>
                    <a:pt x="6608117" y="84956"/>
                    <a:pt x="6599311" y="82971"/>
                    <a:pt x="6589141" y="82971"/>
                  </a:cubicBezTo>
                  <a:close/>
                  <a:moveTo>
                    <a:pt x="2476053" y="82971"/>
                  </a:moveTo>
                  <a:lnTo>
                    <a:pt x="2476053" y="239985"/>
                  </a:lnTo>
                  <a:lnTo>
                    <a:pt x="2531492" y="239985"/>
                  </a:lnTo>
                  <a:cubicBezTo>
                    <a:pt x="2541662" y="239985"/>
                    <a:pt x="2550467" y="238063"/>
                    <a:pt x="2557909" y="234218"/>
                  </a:cubicBezTo>
                  <a:cubicBezTo>
                    <a:pt x="2565350" y="230373"/>
                    <a:pt x="2570993" y="224916"/>
                    <a:pt x="2574838" y="217847"/>
                  </a:cubicBezTo>
                  <a:cubicBezTo>
                    <a:pt x="2578683" y="210778"/>
                    <a:pt x="2580605" y="202158"/>
                    <a:pt x="2580605" y="191988"/>
                  </a:cubicBezTo>
                  <a:lnTo>
                    <a:pt x="2580605" y="134317"/>
                  </a:lnTo>
                  <a:cubicBezTo>
                    <a:pt x="2580605" y="123651"/>
                    <a:pt x="2578683" y="114411"/>
                    <a:pt x="2574838" y="106598"/>
                  </a:cubicBezTo>
                  <a:cubicBezTo>
                    <a:pt x="2570993" y="98784"/>
                    <a:pt x="2565350" y="92893"/>
                    <a:pt x="2557909" y="88925"/>
                  </a:cubicBezTo>
                  <a:cubicBezTo>
                    <a:pt x="2550467" y="84956"/>
                    <a:pt x="2541662" y="82971"/>
                    <a:pt x="2531492" y="82971"/>
                  </a:cubicBezTo>
                  <a:close/>
                  <a:moveTo>
                    <a:pt x="6167586" y="5581"/>
                  </a:moveTo>
                  <a:lnTo>
                    <a:pt x="6206281" y="5581"/>
                  </a:lnTo>
                  <a:lnTo>
                    <a:pt x="6249069" y="5581"/>
                  </a:lnTo>
                  <a:lnTo>
                    <a:pt x="6403850" y="5581"/>
                  </a:lnTo>
                  <a:lnTo>
                    <a:pt x="6403850" y="84088"/>
                  </a:lnTo>
                  <a:lnTo>
                    <a:pt x="6249069" y="84088"/>
                  </a:lnTo>
                  <a:lnTo>
                    <a:pt x="6249069" y="238497"/>
                  </a:lnTo>
                  <a:lnTo>
                    <a:pt x="6385247" y="238497"/>
                  </a:lnTo>
                  <a:lnTo>
                    <a:pt x="6385247" y="317004"/>
                  </a:lnTo>
                  <a:lnTo>
                    <a:pt x="6249069" y="317004"/>
                  </a:lnTo>
                  <a:lnTo>
                    <a:pt x="6249069" y="468064"/>
                  </a:lnTo>
                  <a:lnTo>
                    <a:pt x="6403850" y="468064"/>
                  </a:lnTo>
                  <a:lnTo>
                    <a:pt x="6403850" y="546571"/>
                  </a:lnTo>
                  <a:lnTo>
                    <a:pt x="6249069" y="546571"/>
                  </a:lnTo>
                  <a:lnTo>
                    <a:pt x="6206281" y="546571"/>
                  </a:lnTo>
                  <a:lnTo>
                    <a:pt x="6167586" y="546571"/>
                  </a:lnTo>
                  <a:close/>
                  <a:moveTo>
                    <a:pt x="5863679" y="5581"/>
                  </a:moveTo>
                  <a:lnTo>
                    <a:pt x="6130453" y="5581"/>
                  </a:lnTo>
                  <a:lnTo>
                    <a:pt x="6130453" y="83344"/>
                  </a:lnTo>
                  <a:lnTo>
                    <a:pt x="6037808" y="83344"/>
                  </a:lnTo>
                  <a:lnTo>
                    <a:pt x="6037808" y="546571"/>
                  </a:lnTo>
                  <a:lnTo>
                    <a:pt x="5956324" y="546571"/>
                  </a:lnTo>
                  <a:lnTo>
                    <a:pt x="5956324" y="83344"/>
                  </a:lnTo>
                  <a:lnTo>
                    <a:pt x="5863679" y="83344"/>
                  </a:lnTo>
                  <a:close/>
                  <a:moveTo>
                    <a:pt x="5668342" y="5581"/>
                  </a:moveTo>
                  <a:lnTo>
                    <a:pt x="5733082" y="5581"/>
                  </a:lnTo>
                  <a:lnTo>
                    <a:pt x="5860330" y="546571"/>
                  </a:lnTo>
                  <a:lnTo>
                    <a:pt x="5776614" y="546571"/>
                  </a:lnTo>
                  <a:lnTo>
                    <a:pt x="5757045" y="445368"/>
                  </a:lnTo>
                  <a:lnTo>
                    <a:pt x="5644655" y="445368"/>
                  </a:lnTo>
                  <a:lnTo>
                    <a:pt x="5625182" y="546571"/>
                  </a:lnTo>
                  <a:lnTo>
                    <a:pt x="5541466" y="546571"/>
                  </a:lnTo>
                  <a:close/>
                  <a:moveTo>
                    <a:pt x="5105399" y="5581"/>
                  </a:moveTo>
                  <a:lnTo>
                    <a:pt x="5187627" y="5581"/>
                  </a:lnTo>
                  <a:lnTo>
                    <a:pt x="5224462" y="402208"/>
                  </a:lnTo>
                  <a:lnTo>
                    <a:pt x="5287714" y="5581"/>
                  </a:lnTo>
                  <a:lnTo>
                    <a:pt x="5349105" y="5581"/>
                  </a:lnTo>
                  <a:lnTo>
                    <a:pt x="5411985" y="402208"/>
                  </a:lnTo>
                  <a:lnTo>
                    <a:pt x="5449192" y="5581"/>
                  </a:lnTo>
                  <a:lnTo>
                    <a:pt x="5531420" y="5581"/>
                  </a:lnTo>
                  <a:lnTo>
                    <a:pt x="5459610" y="546571"/>
                  </a:lnTo>
                  <a:lnTo>
                    <a:pt x="5376639" y="546571"/>
                  </a:lnTo>
                  <a:lnTo>
                    <a:pt x="5320456" y="187895"/>
                  </a:lnTo>
                  <a:lnTo>
                    <a:pt x="5260181" y="546571"/>
                  </a:lnTo>
                  <a:lnTo>
                    <a:pt x="5177209" y="546571"/>
                  </a:lnTo>
                  <a:close/>
                  <a:moveTo>
                    <a:pt x="4653111" y="5581"/>
                  </a:moveTo>
                  <a:lnTo>
                    <a:pt x="4720084" y="5581"/>
                  </a:lnTo>
                  <a:lnTo>
                    <a:pt x="4846959" y="362891"/>
                  </a:lnTo>
                  <a:lnTo>
                    <a:pt x="4846959" y="5581"/>
                  </a:lnTo>
                  <a:lnTo>
                    <a:pt x="4922862" y="5581"/>
                  </a:lnTo>
                  <a:lnTo>
                    <a:pt x="4922862" y="546199"/>
                  </a:lnTo>
                  <a:lnTo>
                    <a:pt x="4854773" y="546199"/>
                  </a:lnTo>
                  <a:lnTo>
                    <a:pt x="4729013" y="204557"/>
                  </a:lnTo>
                  <a:lnTo>
                    <a:pt x="4729013" y="546199"/>
                  </a:lnTo>
                  <a:lnTo>
                    <a:pt x="4653111" y="546199"/>
                  </a:lnTo>
                  <a:close/>
                  <a:moveTo>
                    <a:pt x="4506143" y="5581"/>
                  </a:moveTo>
                  <a:lnTo>
                    <a:pt x="4587627" y="5581"/>
                  </a:lnTo>
                  <a:lnTo>
                    <a:pt x="4587627" y="546571"/>
                  </a:lnTo>
                  <a:lnTo>
                    <a:pt x="4506143" y="546571"/>
                  </a:lnTo>
                  <a:close/>
                  <a:moveTo>
                    <a:pt x="4024461" y="5581"/>
                  </a:moveTo>
                  <a:lnTo>
                    <a:pt x="4077667" y="5581"/>
                  </a:lnTo>
                  <a:lnTo>
                    <a:pt x="4105944" y="5581"/>
                  </a:lnTo>
                  <a:lnTo>
                    <a:pt x="4165104" y="5581"/>
                  </a:lnTo>
                  <a:cubicBezTo>
                    <a:pt x="4189908" y="5581"/>
                    <a:pt x="4211116" y="10170"/>
                    <a:pt x="4228728" y="19347"/>
                  </a:cubicBezTo>
                  <a:cubicBezTo>
                    <a:pt x="4246339" y="28525"/>
                    <a:pt x="4259795" y="41858"/>
                    <a:pt x="4269097" y="59345"/>
                  </a:cubicBezTo>
                  <a:cubicBezTo>
                    <a:pt x="4278399" y="76832"/>
                    <a:pt x="4283050" y="97978"/>
                    <a:pt x="4283050" y="122783"/>
                  </a:cubicBezTo>
                  <a:lnTo>
                    <a:pt x="4283050" y="429369"/>
                  </a:lnTo>
                  <a:cubicBezTo>
                    <a:pt x="4283050" y="453926"/>
                    <a:pt x="4278399" y="475010"/>
                    <a:pt x="4269097" y="492621"/>
                  </a:cubicBezTo>
                  <a:cubicBezTo>
                    <a:pt x="4259795" y="510232"/>
                    <a:pt x="4246277" y="523627"/>
                    <a:pt x="4228542" y="532804"/>
                  </a:cubicBezTo>
                  <a:cubicBezTo>
                    <a:pt x="4210806" y="541982"/>
                    <a:pt x="4189536" y="546571"/>
                    <a:pt x="4164731" y="546571"/>
                  </a:cubicBezTo>
                  <a:lnTo>
                    <a:pt x="4105944" y="546571"/>
                  </a:lnTo>
                  <a:lnTo>
                    <a:pt x="4077667" y="546571"/>
                  </a:lnTo>
                  <a:lnTo>
                    <a:pt x="4024461" y="546571"/>
                  </a:lnTo>
                  <a:close/>
                  <a:moveTo>
                    <a:pt x="3738711" y="5581"/>
                  </a:moveTo>
                  <a:lnTo>
                    <a:pt x="3777406" y="5581"/>
                  </a:lnTo>
                  <a:lnTo>
                    <a:pt x="3820194" y="5581"/>
                  </a:lnTo>
                  <a:lnTo>
                    <a:pt x="3974976" y="5581"/>
                  </a:lnTo>
                  <a:lnTo>
                    <a:pt x="3974976" y="84088"/>
                  </a:lnTo>
                  <a:lnTo>
                    <a:pt x="3820194" y="84088"/>
                  </a:lnTo>
                  <a:lnTo>
                    <a:pt x="3820194" y="238497"/>
                  </a:lnTo>
                  <a:lnTo>
                    <a:pt x="3956372" y="238497"/>
                  </a:lnTo>
                  <a:lnTo>
                    <a:pt x="3956372" y="317004"/>
                  </a:lnTo>
                  <a:lnTo>
                    <a:pt x="3820194" y="317004"/>
                  </a:lnTo>
                  <a:lnTo>
                    <a:pt x="3820194" y="468064"/>
                  </a:lnTo>
                  <a:lnTo>
                    <a:pt x="3974976" y="468064"/>
                  </a:lnTo>
                  <a:lnTo>
                    <a:pt x="3974976" y="546571"/>
                  </a:lnTo>
                  <a:lnTo>
                    <a:pt x="3820194" y="546571"/>
                  </a:lnTo>
                  <a:lnTo>
                    <a:pt x="3777406" y="546571"/>
                  </a:lnTo>
                  <a:lnTo>
                    <a:pt x="3738711" y="546571"/>
                  </a:lnTo>
                  <a:close/>
                  <a:moveTo>
                    <a:pt x="3405336" y="5581"/>
                  </a:moveTo>
                  <a:lnTo>
                    <a:pt x="3446264" y="5581"/>
                  </a:lnTo>
                  <a:lnTo>
                    <a:pt x="3486819" y="5581"/>
                  </a:lnTo>
                  <a:lnTo>
                    <a:pt x="3545978" y="5581"/>
                  </a:lnTo>
                  <a:cubicBezTo>
                    <a:pt x="3572023" y="5581"/>
                    <a:pt x="3594348" y="10356"/>
                    <a:pt x="3612951" y="19906"/>
                  </a:cubicBezTo>
                  <a:cubicBezTo>
                    <a:pt x="3631555" y="29455"/>
                    <a:pt x="3645693" y="43408"/>
                    <a:pt x="3655367" y="61763"/>
                  </a:cubicBezTo>
                  <a:cubicBezTo>
                    <a:pt x="3665041" y="80119"/>
                    <a:pt x="3669878" y="102195"/>
                    <a:pt x="3669878" y="127992"/>
                  </a:cubicBezTo>
                  <a:lnTo>
                    <a:pt x="3669878" y="216545"/>
                  </a:lnTo>
                  <a:cubicBezTo>
                    <a:pt x="3669878" y="241845"/>
                    <a:pt x="3664979" y="263488"/>
                    <a:pt x="3655181" y="281471"/>
                  </a:cubicBezTo>
                  <a:cubicBezTo>
                    <a:pt x="3645383" y="299454"/>
                    <a:pt x="3631183" y="313159"/>
                    <a:pt x="3612579" y="322585"/>
                  </a:cubicBezTo>
                  <a:cubicBezTo>
                    <a:pt x="3593976" y="332011"/>
                    <a:pt x="3571775" y="336723"/>
                    <a:pt x="3545978" y="336723"/>
                  </a:cubicBezTo>
                  <a:lnTo>
                    <a:pt x="3486819" y="336723"/>
                  </a:lnTo>
                  <a:lnTo>
                    <a:pt x="3486819" y="546571"/>
                  </a:lnTo>
                  <a:lnTo>
                    <a:pt x="3405336" y="546571"/>
                  </a:lnTo>
                  <a:close/>
                  <a:moveTo>
                    <a:pt x="3071961" y="5581"/>
                  </a:moveTo>
                  <a:lnTo>
                    <a:pt x="3112889" y="5581"/>
                  </a:lnTo>
                  <a:lnTo>
                    <a:pt x="3153444" y="5581"/>
                  </a:lnTo>
                  <a:lnTo>
                    <a:pt x="3212603" y="5581"/>
                  </a:lnTo>
                  <a:cubicBezTo>
                    <a:pt x="3238648" y="5581"/>
                    <a:pt x="3260973" y="10356"/>
                    <a:pt x="3279576" y="19906"/>
                  </a:cubicBezTo>
                  <a:cubicBezTo>
                    <a:pt x="3298180" y="29455"/>
                    <a:pt x="3312318" y="43408"/>
                    <a:pt x="3321992" y="61763"/>
                  </a:cubicBezTo>
                  <a:cubicBezTo>
                    <a:pt x="3331666" y="80119"/>
                    <a:pt x="3336503" y="102195"/>
                    <a:pt x="3336503" y="127992"/>
                  </a:cubicBezTo>
                  <a:lnTo>
                    <a:pt x="3336503" y="216545"/>
                  </a:lnTo>
                  <a:cubicBezTo>
                    <a:pt x="3336503" y="241845"/>
                    <a:pt x="3331604" y="263488"/>
                    <a:pt x="3321806" y="281471"/>
                  </a:cubicBezTo>
                  <a:cubicBezTo>
                    <a:pt x="3312008" y="299454"/>
                    <a:pt x="3297808" y="313159"/>
                    <a:pt x="3279204" y="322585"/>
                  </a:cubicBezTo>
                  <a:cubicBezTo>
                    <a:pt x="3260601" y="332011"/>
                    <a:pt x="3238400" y="336723"/>
                    <a:pt x="3212603" y="336723"/>
                  </a:cubicBezTo>
                  <a:lnTo>
                    <a:pt x="3153444" y="336723"/>
                  </a:lnTo>
                  <a:lnTo>
                    <a:pt x="3153444" y="546571"/>
                  </a:lnTo>
                  <a:lnTo>
                    <a:pt x="3071961" y="546571"/>
                  </a:lnTo>
                  <a:close/>
                  <a:moveTo>
                    <a:pt x="2839417" y="5581"/>
                  </a:moveTo>
                  <a:lnTo>
                    <a:pt x="2904157" y="5581"/>
                  </a:lnTo>
                  <a:lnTo>
                    <a:pt x="3031405" y="546571"/>
                  </a:lnTo>
                  <a:lnTo>
                    <a:pt x="2947689" y="546571"/>
                  </a:lnTo>
                  <a:lnTo>
                    <a:pt x="2928120" y="445368"/>
                  </a:lnTo>
                  <a:lnTo>
                    <a:pt x="2815730" y="445368"/>
                  </a:lnTo>
                  <a:lnTo>
                    <a:pt x="2796257" y="546571"/>
                  </a:lnTo>
                  <a:lnTo>
                    <a:pt x="2712541" y="546571"/>
                  </a:lnTo>
                  <a:close/>
                  <a:moveTo>
                    <a:pt x="2091779" y="5581"/>
                  </a:moveTo>
                  <a:lnTo>
                    <a:pt x="2358553" y="5581"/>
                  </a:lnTo>
                  <a:lnTo>
                    <a:pt x="2358553" y="83344"/>
                  </a:lnTo>
                  <a:lnTo>
                    <a:pt x="2265908" y="83344"/>
                  </a:lnTo>
                  <a:lnTo>
                    <a:pt x="2265908" y="546571"/>
                  </a:lnTo>
                  <a:lnTo>
                    <a:pt x="2184425" y="546571"/>
                  </a:lnTo>
                  <a:lnTo>
                    <a:pt x="2184425" y="83344"/>
                  </a:lnTo>
                  <a:lnTo>
                    <a:pt x="2091779" y="83344"/>
                  </a:lnTo>
                  <a:close/>
                  <a:moveTo>
                    <a:pt x="1671786" y="5581"/>
                  </a:moveTo>
                  <a:lnTo>
                    <a:pt x="1710481" y="5581"/>
                  </a:lnTo>
                  <a:lnTo>
                    <a:pt x="1753269" y="5581"/>
                  </a:lnTo>
                  <a:lnTo>
                    <a:pt x="1908051" y="5581"/>
                  </a:lnTo>
                  <a:lnTo>
                    <a:pt x="1908051" y="84088"/>
                  </a:lnTo>
                  <a:lnTo>
                    <a:pt x="1753269" y="84088"/>
                  </a:lnTo>
                  <a:lnTo>
                    <a:pt x="1753269" y="238497"/>
                  </a:lnTo>
                  <a:lnTo>
                    <a:pt x="1889447" y="238497"/>
                  </a:lnTo>
                  <a:lnTo>
                    <a:pt x="1889447" y="317004"/>
                  </a:lnTo>
                  <a:lnTo>
                    <a:pt x="1753269" y="317004"/>
                  </a:lnTo>
                  <a:lnTo>
                    <a:pt x="1753269" y="468064"/>
                  </a:lnTo>
                  <a:lnTo>
                    <a:pt x="1908051" y="468064"/>
                  </a:lnTo>
                  <a:lnTo>
                    <a:pt x="1908051" y="546571"/>
                  </a:lnTo>
                  <a:lnTo>
                    <a:pt x="1753269" y="546571"/>
                  </a:lnTo>
                  <a:lnTo>
                    <a:pt x="1710481" y="546571"/>
                  </a:lnTo>
                  <a:lnTo>
                    <a:pt x="1671786" y="546571"/>
                  </a:lnTo>
                  <a:close/>
                  <a:moveTo>
                    <a:pt x="1395561" y="5581"/>
                  </a:moveTo>
                  <a:lnTo>
                    <a:pt x="1477044" y="5581"/>
                  </a:lnTo>
                  <a:lnTo>
                    <a:pt x="1477044" y="468808"/>
                  </a:lnTo>
                  <a:lnTo>
                    <a:pt x="1624384" y="468808"/>
                  </a:lnTo>
                  <a:lnTo>
                    <a:pt x="1624384" y="546571"/>
                  </a:lnTo>
                  <a:lnTo>
                    <a:pt x="1477044" y="546571"/>
                  </a:lnTo>
                  <a:lnTo>
                    <a:pt x="1433512" y="546571"/>
                  </a:lnTo>
                  <a:lnTo>
                    <a:pt x="1395561" y="546571"/>
                  </a:lnTo>
                  <a:close/>
                  <a:moveTo>
                    <a:pt x="934268" y="5581"/>
                  </a:moveTo>
                  <a:lnTo>
                    <a:pt x="1015752" y="5581"/>
                  </a:lnTo>
                  <a:lnTo>
                    <a:pt x="1015752" y="546571"/>
                  </a:lnTo>
                  <a:lnTo>
                    <a:pt x="934268" y="546571"/>
                  </a:lnTo>
                  <a:close/>
                  <a:moveTo>
                    <a:pt x="614511" y="5581"/>
                  </a:moveTo>
                  <a:lnTo>
                    <a:pt x="695994" y="5581"/>
                  </a:lnTo>
                  <a:lnTo>
                    <a:pt x="695994" y="241473"/>
                  </a:lnTo>
                  <a:lnTo>
                    <a:pt x="786407" y="241473"/>
                  </a:lnTo>
                  <a:lnTo>
                    <a:pt x="786407" y="5581"/>
                  </a:lnTo>
                  <a:lnTo>
                    <a:pt x="867891" y="5581"/>
                  </a:lnTo>
                  <a:lnTo>
                    <a:pt x="867891" y="546571"/>
                  </a:lnTo>
                  <a:lnTo>
                    <a:pt x="786407" y="546571"/>
                  </a:lnTo>
                  <a:lnTo>
                    <a:pt x="786407" y="318492"/>
                  </a:lnTo>
                  <a:lnTo>
                    <a:pt x="695994" y="318492"/>
                  </a:lnTo>
                  <a:lnTo>
                    <a:pt x="695994" y="546571"/>
                  </a:lnTo>
                  <a:lnTo>
                    <a:pt x="614511" y="546571"/>
                  </a:lnTo>
                  <a:close/>
                  <a:moveTo>
                    <a:pt x="328761" y="5581"/>
                  </a:moveTo>
                  <a:lnTo>
                    <a:pt x="367456" y="5581"/>
                  </a:lnTo>
                  <a:lnTo>
                    <a:pt x="410244" y="5581"/>
                  </a:lnTo>
                  <a:lnTo>
                    <a:pt x="565026" y="5581"/>
                  </a:lnTo>
                  <a:lnTo>
                    <a:pt x="565026" y="84088"/>
                  </a:lnTo>
                  <a:lnTo>
                    <a:pt x="410244" y="84088"/>
                  </a:lnTo>
                  <a:lnTo>
                    <a:pt x="410244" y="238497"/>
                  </a:lnTo>
                  <a:lnTo>
                    <a:pt x="546422" y="238497"/>
                  </a:lnTo>
                  <a:lnTo>
                    <a:pt x="546422" y="317004"/>
                  </a:lnTo>
                  <a:lnTo>
                    <a:pt x="410244" y="317004"/>
                  </a:lnTo>
                  <a:lnTo>
                    <a:pt x="410244" y="468064"/>
                  </a:lnTo>
                  <a:lnTo>
                    <a:pt x="565026" y="468064"/>
                  </a:lnTo>
                  <a:lnTo>
                    <a:pt x="565026" y="546571"/>
                  </a:lnTo>
                  <a:lnTo>
                    <a:pt x="410244" y="546571"/>
                  </a:lnTo>
                  <a:lnTo>
                    <a:pt x="367456" y="546571"/>
                  </a:lnTo>
                  <a:lnTo>
                    <a:pt x="328761" y="546571"/>
                  </a:lnTo>
                  <a:close/>
                  <a:moveTo>
                    <a:pt x="0" y="5581"/>
                  </a:moveTo>
                  <a:lnTo>
                    <a:pt x="85576" y="5581"/>
                  </a:lnTo>
                  <a:lnTo>
                    <a:pt x="147339" y="399975"/>
                  </a:lnTo>
                  <a:lnTo>
                    <a:pt x="209103" y="5581"/>
                  </a:lnTo>
                  <a:lnTo>
                    <a:pt x="295051" y="5581"/>
                  </a:lnTo>
                  <a:lnTo>
                    <a:pt x="190872" y="546571"/>
                  </a:lnTo>
                  <a:lnTo>
                    <a:pt x="104179" y="546571"/>
                  </a:lnTo>
                  <a:close/>
                  <a:moveTo>
                    <a:pt x="6453336" y="5209"/>
                  </a:moveTo>
                  <a:lnTo>
                    <a:pt x="6490543" y="5209"/>
                  </a:lnTo>
                  <a:lnTo>
                    <a:pt x="6533703" y="5209"/>
                  </a:lnTo>
                  <a:lnTo>
                    <a:pt x="6583188" y="5209"/>
                  </a:lnTo>
                  <a:cubicBezTo>
                    <a:pt x="6612210" y="5209"/>
                    <a:pt x="6637014" y="9984"/>
                    <a:pt x="6657602" y="19533"/>
                  </a:cubicBezTo>
                  <a:cubicBezTo>
                    <a:pt x="6678190" y="29083"/>
                    <a:pt x="6693941" y="43098"/>
                    <a:pt x="6704855" y="61577"/>
                  </a:cubicBezTo>
                  <a:cubicBezTo>
                    <a:pt x="6715769" y="80057"/>
                    <a:pt x="6721226" y="102195"/>
                    <a:pt x="6721226" y="127992"/>
                  </a:cubicBezTo>
                  <a:lnTo>
                    <a:pt x="6721226" y="191244"/>
                  </a:lnTo>
                  <a:cubicBezTo>
                    <a:pt x="6721226" y="217785"/>
                    <a:pt x="6715769" y="240543"/>
                    <a:pt x="6704855" y="259519"/>
                  </a:cubicBezTo>
                  <a:cubicBezTo>
                    <a:pt x="6693941" y="278494"/>
                    <a:pt x="6678128" y="292943"/>
                    <a:pt x="6657416" y="302865"/>
                  </a:cubicBezTo>
                  <a:lnTo>
                    <a:pt x="6656515" y="303225"/>
                  </a:lnTo>
                  <a:lnTo>
                    <a:pt x="6736481" y="546571"/>
                  </a:lnTo>
                  <a:lnTo>
                    <a:pt x="6648301" y="546571"/>
                  </a:lnTo>
                  <a:lnTo>
                    <a:pt x="6579654" y="317748"/>
                  </a:lnTo>
                  <a:lnTo>
                    <a:pt x="6533703" y="317748"/>
                  </a:lnTo>
                  <a:lnTo>
                    <a:pt x="6533703" y="546571"/>
                  </a:lnTo>
                  <a:lnTo>
                    <a:pt x="6453336" y="546571"/>
                  </a:lnTo>
                  <a:close/>
                  <a:moveTo>
                    <a:pt x="2395686" y="5209"/>
                  </a:moveTo>
                  <a:lnTo>
                    <a:pt x="2432893" y="5209"/>
                  </a:lnTo>
                  <a:lnTo>
                    <a:pt x="2476053" y="5209"/>
                  </a:lnTo>
                  <a:lnTo>
                    <a:pt x="2525538" y="5209"/>
                  </a:lnTo>
                  <a:cubicBezTo>
                    <a:pt x="2554560" y="5209"/>
                    <a:pt x="2579365" y="9984"/>
                    <a:pt x="2599953" y="19533"/>
                  </a:cubicBezTo>
                  <a:cubicBezTo>
                    <a:pt x="2620541" y="29083"/>
                    <a:pt x="2636292" y="43098"/>
                    <a:pt x="2647205" y="61577"/>
                  </a:cubicBezTo>
                  <a:cubicBezTo>
                    <a:pt x="2658120" y="80057"/>
                    <a:pt x="2663576" y="102195"/>
                    <a:pt x="2663576" y="127992"/>
                  </a:cubicBezTo>
                  <a:lnTo>
                    <a:pt x="2663576" y="191244"/>
                  </a:lnTo>
                  <a:cubicBezTo>
                    <a:pt x="2663576" y="217785"/>
                    <a:pt x="2658120" y="240543"/>
                    <a:pt x="2647205" y="259519"/>
                  </a:cubicBezTo>
                  <a:cubicBezTo>
                    <a:pt x="2636292" y="278494"/>
                    <a:pt x="2620479" y="292943"/>
                    <a:pt x="2599766" y="302865"/>
                  </a:cubicBezTo>
                  <a:lnTo>
                    <a:pt x="2598865" y="303225"/>
                  </a:lnTo>
                  <a:lnTo>
                    <a:pt x="2678832" y="546571"/>
                  </a:lnTo>
                  <a:lnTo>
                    <a:pt x="2590651" y="546571"/>
                  </a:lnTo>
                  <a:lnTo>
                    <a:pt x="2522004" y="317748"/>
                  </a:lnTo>
                  <a:lnTo>
                    <a:pt x="2476053" y="317748"/>
                  </a:lnTo>
                  <a:lnTo>
                    <a:pt x="2476053" y="546571"/>
                  </a:lnTo>
                  <a:lnTo>
                    <a:pt x="2395686" y="546571"/>
                  </a:lnTo>
                  <a:close/>
                  <a:moveTo>
                    <a:pt x="1208856" y="0"/>
                  </a:moveTo>
                  <a:cubicBezTo>
                    <a:pt x="1235893" y="0"/>
                    <a:pt x="1258962" y="5395"/>
                    <a:pt x="1278061" y="16185"/>
                  </a:cubicBezTo>
                  <a:cubicBezTo>
                    <a:pt x="1297161" y="26975"/>
                    <a:pt x="1311734" y="42726"/>
                    <a:pt x="1321780" y="63438"/>
                  </a:cubicBezTo>
                  <a:cubicBezTo>
                    <a:pt x="1331825" y="84150"/>
                    <a:pt x="1336848" y="109016"/>
                    <a:pt x="1336848" y="138038"/>
                  </a:cubicBezTo>
                  <a:lnTo>
                    <a:pt x="1336848" y="171524"/>
                  </a:lnTo>
                  <a:lnTo>
                    <a:pt x="1254249" y="171524"/>
                  </a:lnTo>
                  <a:lnTo>
                    <a:pt x="1254249" y="138038"/>
                  </a:lnTo>
                  <a:cubicBezTo>
                    <a:pt x="1254249" y="126132"/>
                    <a:pt x="1252512" y="115900"/>
                    <a:pt x="1249040" y="107342"/>
                  </a:cubicBezTo>
                  <a:cubicBezTo>
                    <a:pt x="1245567" y="98784"/>
                    <a:pt x="1240420" y="92273"/>
                    <a:pt x="1233599" y="87808"/>
                  </a:cubicBezTo>
                  <a:cubicBezTo>
                    <a:pt x="1226778" y="83344"/>
                    <a:pt x="1218530" y="81111"/>
                    <a:pt x="1208856" y="81111"/>
                  </a:cubicBezTo>
                  <a:cubicBezTo>
                    <a:pt x="1199430" y="81111"/>
                    <a:pt x="1191369" y="83344"/>
                    <a:pt x="1184672" y="87808"/>
                  </a:cubicBezTo>
                  <a:cubicBezTo>
                    <a:pt x="1177974" y="92273"/>
                    <a:pt x="1172827" y="98784"/>
                    <a:pt x="1169231" y="107342"/>
                  </a:cubicBezTo>
                  <a:cubicBezTo>
                    <a:pt x="1165634" y="115900"/>
                    <a:pt x="1163836" y="126132"/>
                    <a:pt x="1163836" y="138038"/>
                  </a:cubicBezTo>
                  <a:lnTo>
                    <a:pt x="1163836" y="414114"/>
                  </a:lnTo>
                  <a:cubicBezTo>
                    <a:pt x="1163836" y="426020"/>
                    <a:pt x="1165634" y="436190"/>
                    <a:pt x="1169231" y="444624"/>
                  </a:cubicBezTo>
                  <a:cubicBezTo>
                    <a:pt x="1172827" y="453057"/>
                    <a:pt x="1177974" y="459507"/>
                    <a:pt x="1184672" y="463971"/>
                  </a:cubicBezTo>
                  <a:cubicBezTo>
                    <a:pt x="1191369" y="468436"/>
                    <a:pt x="1199430" y="470669"/>
                    <a:pt x="1208856" y="470669"/>
                  </a:cubicBezTo>
                  <a:cubicBezTo>
                    <a:pt x="1218530" y="470669"/>
                    <a:pt x="1226778" y="468436"/>
                    <a:pt x="1233599" y="463971"/>
                  </a:cubicBezTo>
                  <a:cubicBezTo>
                    <a:pt x="1240420" y="459507"/>
                    <a:pt x="1245567" y="453057"/>
                    <a:pt x="1249040" y="444624"/>
                  </a:cubicBezTo>
                  <a:cubicBezTo>
                    <a:pt x="1252512" y="436190"/>
                    <a:pt x="1254249" y="425896"/>
                    <a:pt x="1254249" y="413742"/>
                  </a:cubicBezTo>
                  <a:lnTo>
                    <a:pt x="1254249" y="380628"/>
                  </a:lnTo>
                  <a:lnTo>
                    <a:pt x="1336848" y="380628"/>
                  </a:lnTo>
                  <a:lnTo>
                    <a:pt x="1336848" y="413742"/>
                  </a:lnTo>
                  <a:cubicBezTo>
                    <a:pt x="1336848" y="442763"/>
                    <a:pt x="1331825" y="467630"/>
                    <a:pt x="1321780" y="488342"/>
                  </a:cubicBezTo>
                  <a:cubicBezTo>
                    <a:pt x="1311734" y="509054"/>
                    <a:pt x="1297161" y="524867"/>
                    <a:pt x="1278061" y="535781"/>
                  </a:cubicBezTo>
                  <a:cubicBezTo>
                    <a:pt x="1258962" y="546695"/>
                    <a:pt x="1235893" y="552152"/>
                    <a:pt x="1208856" y="552152"/>
                  </a:cubicBezTo>
                  <a:cubicBezTo>
                    <a:pt x="1182067" y="552152"/>
                    <a:pt x="1159123" y="546695"/>
                    <a:pt x="1140023" y="535781"/>
                  </a:cubicBezTo>
                  <a:cubicBezTo>
                    <a:pt x="1120924" y="524867"/>
                    <a:pt x="1106351" y="509116"/>
                    <a:pt x="1096305" y="488528"/>
                  </a:cubicBezTo>
                  <a:cubicBezTo>
                    <a:pt x="1086259" y="467940"/>
                    <a:pt x="1081236" y="443136"/>
                    <a:pt x="1081236" y="414114"/>
                  </a:cubicBezTo>
                  <a:lnTo>
                    <a:pt x="1081236" y="138038"/>
                  </a:lnTo>
                  <a:cubicBezTo>
                    <a:pt x="1081236" y="109016"/>
                    <a:pt x="1086259" y="84150"/>
                    <a:pt x="1096305" y="63438"/>
                  </a:cubicBezTo>
                  <a:cubicBezTo>
                    <a:pt x="1106351" y="42726"/>
                    <a:pt x="1120924" y="26975"/>
                    <a:pt x="1140023" y="16185"/>
                  </a:cubicBezTo>
                  <a:cubicBezTo>
                    <a:pt x="1159123" y="5395"/>
                    <a:pt x="1182067" y="0"/>
                    <a:pt x="1208856" y="0"/>
                  </a:cubicBezTo>
                  <a:close/>
                </a:path>
              </a:pathLst>
            </a:custGeom>
            <a:solidFill>
              <a:schemeClr val="bg1">
                <a:alpha val="1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6000" b="1" dirty="0">
                <a:solidFill>
                  <a:schemeClr val="bg1">
                    <a:alpha val="10000"/>
                  </a:schemeClr>
                </a:solidFill>
                <a:latin typeface="Bahnschrift SemiBold Condensed" panose="020B0502040204020203" pitchFamily="34" charset="0"/>
              </a:endParaRPr>
            </a:p>
          </p:txBody>
        </p:sp>
      </p:grpSp>
      <p:sp>
        <p:nvSpPr>
          <p:cNvPr id="16" name="iṧḷîḋè">
            <a:extLst>
              <a:ext uri="{FF2B5EF4-FFF2-40B4-BE49-F238E27FC236}">
                <a16:creationId xmlns:a16="http://schemas.microsoft.com/office/drawing/2014/main" id="{662CB55F-0714-4AF3-A8FE-9BDE18E06A51}"/>
              </a:ext>
            </a:extLst>
          </p:cNvPr>
          <p:cNvSpPr txBox="1"/>
          <p:nvPr/>
        </p:nvSpPr>
        <p:spPr>
          <a:xfrm>
            <a:off x="989966" y="1479671"/>
            <a:ext cx="2987992" cy="584775"/>
          </a:xfrm>
          <a:prstGeom prst="rect">
            <a:avLst/>
          </a:prstGeom>
          <a:noFill/>
        </p:spPr>
        <p:txBody>
          <a:bodyPr wrap="square" rtlCol="0">
            <a:spAutoFit/>
          </a:bodyPr>
          <a:lstStyle>
            <a:defPPr>
              <a:defRPr lang="zh-CN"/>
            </a:defPPr>
            <a:lvl1pPr>
              <a:lnSpc>
                <a:spcPct val="150000"/>
              </a:lnSpc>
              <a:defRPr sz="1400"/>
            </a:lvl1pPr>
          </a:lstStyle>
          <a:p>
            <a:pPr>
              <a:lnSpc>
                <a:spcPct val="100000"/>
              </a:lnSpc>
            </a:pPr>
            <a:r>
              <a:rPr lang="en-GB" sz="3200" b="1" i="0" dirty="0">
                <a:solidFill>
                  <a:schemeClr val="bg1"/>
                </a:solidFill>
                <a:effectLst/>
              </a:rPr>
              <a:t>What to do..</a:t>
            </a:r>
            <a:endParaRPr lang="zh-CN" altLang="en-US" sz="3200" b="1" dirty="0">
              <a:solidFill>
                <a:schemeClr val="bg1"/>
              </a:solidFill>
            </a:endParaRPr>
          </a:p>
        </p:txBody>
      </p:sp>
    </p:spTree>
    <p:custDataLst>
      <p:tags r:id="rId1"/>
    </p:custDataLst>
    <p:extLst>
      <p:ext uri="{BB962C8B-B14F-4D97-AF65-F5344CB8AC3E}">
        <p14:creationId xmlns:p14="http://schemas.microsoft.com/office/powerpoint/2010/main" val="1814483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îSḷíḍè"/>
        <p:cNvGrpSpPr/>
        <p:nvPr/>
      </p:nvGrpSpPr>
      <p:grpSpPr>
        <a:xfrm>
          <a:off x="0" y="0"/>
          <a:ext cx="0" cy="0"/>
          <a:chOff x="0" y="0"/>
          <a:chExt cx="0" cy="0"/>
        </a:xfrm>
      </p:grpSpPr>
      <p:grpSp>
        <p:nvGrpSpPr>
          <p:cNvPr id="7" name="îś1ïḍe">
            <a:extLst>
              <a:ext uri="{FF2B5EF4-FFF2-40B4-BE49-F238E27FC236}">
                <a16:creationId xmlns:a16="http://schemas.microsoft.com/office/drawing/2014/main" id="{B6A241E6-98AC-464D-937F-40A55FEE6663}"/>
              </a:ext>
            </a:extLst>
          </p:cNvPr>
          <p:cNvGrpSpPr/>
          <p:nvPr/>
        </p:nvGrpSpPr>
        <p:grpSpPr>
          <a:xfrm>
            <a:off x="995427" y="751028"/>
            <a:ext cx="7070562" cy="5598518"/>
            <a:chOff x="995427" y="751028"/>
            <a:chExt cx="7070562" cy="5598518"/>
          </a:xfrm>
        </p:grpSpPr>
        <p:sp>
          <p:nvSpPr>
            <p:cNvPr id="57" name="í$ľíḑê">
              <a:extLst>
                <a:ext uri="{FF2B5EF4-FFF2-40B4-BE49-F238E27FC236}">
                  <a16:creationId xmlns:a16="http://schemas.microsoft.com/office/drawing/2014/main" id="{62CFA2C1-3394-45D5-8789-DFDBC9449D78}"/>
                </a:ext>
              </a:extLst>
            </p:cNvPr>
            <p:cNvSpPr txBox="1"/>
            <p:nvPr/>
          </p:nvSpPr>
          <p:spPr>
            <a:xfrm>
              <a:off x="995427" y="2618332"/>
              <a:ext cx="6346933" cy="3731214"/>
            </a:xfrm>
            <a:prstGeom prst="rect">
              <a:avLst/>
            </a:prstGeom>
            <a:noFill/>
          </p:spPr>
          <p:txBody>
            <a:bodyPr wrap="square" rtlCol="0">
              <a:spAutoFit/>
            </a:bodyPr>
            <a:lstStyle>
              <a:defPPr>
                <a:defRPr lang="zh-CN"/>
              </a:defPPr>
              <a:lvl1pPr>
                <a:lnSpc>
                  <a:spcPct val="150000"/>
                </a:lnSpc>
                <a:defRPr sz="1400"/>
              </a:lvl1pPr>
            </a:lstStyle>
            <a:p>
              <a:pPr marL="171450" indent="-171450">
                <a:buClr>
                  <a:schemeClr val="accent2"/>
                </a:buClr>
                <a:buFont typeface="Arial" panose="020B0604020202020204" pitchFamily="34" charset="0"/>
                <a:buChar char="‾"/>
              </a:pPr>
              <a:r>
                <a:rPr lang="en-GB" sz="1000" b="0" i="0" dirty="0">
                  <a:solidFill>
                    <a:schemeClr val="bg1">
                      <a:lumMod val="65000"/>
                    </a:schemeClr>
                  </a:solidFill>
                  <a:effectLst/>
                  <a:latin typeface="Roboto" panose="02000000000000000000" pitchFamily="2" charset="0"/>
                </a:rPr>
                <a:t>Don't get close to overhead power supply lines and transformers, let alone shelter from rain under the overhead transformers</a:t>
              </a:r>
              <a:r>
                <a:rPr lang="en-GB" sz="1400" b="0" i="0" dirty="0">
                  <a:solidFill>
                    <a:srgbClr val="000000"/>
                  </a:solidFill>
                  <a:effectLst/>
                  <a:latin typeface="Roboto" panose="02000000000000000000" pitchFamily="2" charset="0"/>
                </a:rPr>
                <a:t>. </a:t>
              </a:r>
              <a:endParaRPr lang="en-GB" altLang="zh-CN" sz="1100" dirty="0">
                <a:solidFill>
                  <a:schemeClr val="bg1">
                    <a:alpha val="50000"/>
                  </a:schemeClr>
                </a:solidFill>
              </a:endParaRPr>
            </a:p>
            <a:p>
              <a:pPr marL="171450" indent="-171450">
                <a:buClr>
                  <a:schemeClr val="accent2"/>
                </a:buClr>
                <a:buFont typeface="Arial" panose="020B0604020202020204" pitchFamily="34" charset="0"/>
                <a:buChar char="‾"/>
              </a:pPr>
              <a:endParaRPr lang="en-GB" altLang="zh-CN" sz="1100" dirty="0">
                <a:solidFill>
                  <a:schemeClr val="bg1">
                    <a:alpha val="50000"/>
                  </a:schemeClr>
                </a:solidFill>
              </a:endParaRPr>
            </a:p>
            <a:p>
              <a:pPr marL="171450" indent="-171450">
                <a:buClr>
                  <a:schemeClr val="accent2"/>
                </a:buClr>
                <a:buFont typeface="Arial" panose="020B0604020202020204" pitchFamily="34" charset="0"/>
                <a:buChar char="‾"/>
              </a:pPr>
              <a:r>
                <a:rPr lang="en" sz="1000" b="0" i="0" dirty="0">
                  <a:solidFill>
                    <a:schemeClr val="bg1">
                      <a:lumMod val="65000"/>
                    </a:schemeClr>
                  </a:solidFill>
                  <a:effectLst/>
                  <a:latin typeface="Roboto" panose="02000000000000000000" pitchFamily="2" charset="0"/>
                </a:rPr>
                <a:t>Do not take shelter from the rain under tall trees or large billboards close to the power supply lines.</a:t>
              </a:r>
              <a:endParaRPr lang="en-GB" altLang="zh-CN" sz="1000" dirty="0">
                <a:solidFill>
                  <a:schemeClr val="bg1">
                    <a:lumMod val="65000"/>
                  </a:schemeClr>
                </a:solidFill>
              </a:endParaRPr>
            </a:p>
            <a:p>
              <a:pPr marL="171450" indent="-171450">
                <a:buClr>
                  <a:schemeClr val="accent2"/>
                </a:buClr>
                <a:buFont typeface="Arial" panose="020B0604020202020204" pitchFamily="34" charset="0"/>
                <a:buChar char="‾"/>
              </a:pPr>
              <a:endParaRPr lang="zh-CN" altLang="en-US" sz="1100" dirty="0">
                <a:solidFill>
                  <a:schemeClr val="bg1">
                    <a:alpha val="50000"/>
                  </a:schemeClr>
                </a:solidFill>
              </a:endParaRPr>
            </a:p>
            <a:p>
              <a:pPr marL="171450" indent="-171450">
                <a:buClr>
                  <a:schemeClr val="accent2"/>
                </a:buClr>
                <a:buFont typeface="Arial" panose="020B0604020202020204" pitchFamily="34" charset="0"/>
                <a:buChar char="‾"/>
              </a:pPr>
              <a:r>
                <a:rPr lang="en" sz="1000" b="0" i="0" dirty="0">
                  <a:solidFill>
                    <a:schemeClr val="bg1">
                      <a:lumMod val="65000"/>
                    </a:schemeClr>
                  </a:solidFill>
                  <a:effectLst/>
                  <a:latin typeface="Roboto" panose="02000000000000000000" pitchFamily="2" charset="0"/>
                </a:rPr>
                <a:t>If you find that a power supply line is broken in the stagnant water, do not deal with it yourself. You should immediately make a mark around to remind other pedestrians not to approach, and call the power supply department in time to notify the power supply department for emergency treatment.</a:t>
              </a:r>
              <a:endParaRPr lang="en-GB" altLang="zh-CN" sz="1000" dirty="0">
                <a:solidFill>
                  <a:schemeClr val="bg1">
                    <a:lumMod val="65000"/>
                  </a:schemeClr>
                </a:solidFill>
              </a:endParaRPr>
            </a:p>
            <a:p>
              <a:pPr marL="171450" indent="-171450">
                <a:buClr>
                  <a:schemeClr val="accent2"/>
                </a:buClr>
                <a:buFont typeface="Arial" panose="020B0604020202020204" pitchFamily="34" charset="0"/>
                <a:buChar char="‾"/>
              </a:pPr>
              <a:endParaRPr lang="zh-CN" altLang="en-US" sz="1100" dirty="0">
                <a:solidFill>
                  <a:schemeClr val="bg1">
                    <a:alpha val="50000"/>
                  </a:schemeClr>
                </a:solidFill>
              </a:endParaRPr>
            </a:p>
            <a:p>
              <a:pPr marL="171450" indent="-171450">
                <a:buClr>
                  <a:schemeClr val="accent2"/>
                </a:buClr>
                <a:buFont typeface="Arial" panose="020B0604020202020204" pitchFamily="34" charset="0"/>
                <a:buChar char="‾"/>
              </a:pPr>
              <a:r>
                <a:rPr lang="en" sz="1000" b="0" i="0" dirty="0">
                  <a:solidFill>
                    <a:schemeClr val="bg1">
                      <a:lumMod val="65000"/>
                    </a:schemeClr>
                  </a:solidFill>
                  <a:effectLst/>
                  <a:latin typeface="Roboto" panose="02000000000000000000" pitchFamily="2" charset="0"/>
                </a:rPr>
                <a:t>Once you find someone who is electrocuted in the water and fell to the ground, do not rush to get close to the support, you must take emergency measures before you can rescue the electrocuted person.</a:t>
              </a:r>
              <a:endParaRPr lang="en-GB" altLang="zh-CN" sz="1000" dirty="0">
                <a:solidFill>
                  <a:schemeClr val="bg1">
                    <a:lumMod val="65000"/>
                  </a:schemeClr>
                </a:solidFill>
              </a:endParaRPr>
            </a:p>
            <a:p>
              <a:pPr marL="171450" indent="-171450">
                <a:buClr>
                  <a:schemeClr val="accent2"/>
                </a:buClr>
                <a:buFont typeface="Arial" panose="020B0604020202020204" pitchFamily="34" charset="0"/>
                <a:buChar char="‾"/>
              </a:pPr>
              <a:endParaRPr lang="zh-CN" altLang="en-US" sz="1100" dirty="0">
                <a:solidFill>
                  <a:schemeClr val="bg1">
                    <a:alpha val="50000"/>
                  </a:schemeClr>
                </a:solidFill>
              </a:endParaRPr>
            </a:p>
            <a:p>
              <a:pPr marL="171450" indent="-171450">
                <a:buClr>
                  <a:schemeClr val="accent2"/>
                </a:buClr>
                <a:buFont typeface="Arial" panose="020B0604020202020204" pitchFamily="34" charset="0"/>
                <a:buChar char="‾"/>
              </a:pPr>
              <a:r>
                <a:rPr lang="en-GB" sz="1000" b="0" i="0" dirty="0">
                  <a:solidFill>
                    <a:schemeClr val="bg1">
                      <a:lumMod val="65000"/>
                    </a:schemeClr>
                  </a:solidFill>
                  <a:effectLst/>
                  <a:latin typeface="Roboto" panose="02000000000000000000" pitchFamily="2" charset="0"/>
                </a:rPr>
                <a:t>If the power line happens to fall on the ground very close to you, don't panic and run away. At this time, you should jump away from the scene with one leg, otherwise you may get an electric shock under the action of the step voltage.</a:t>
              </a:r>
              <a:r>
                <a:rPr lang="zh-CN" altLang="en-US" sz="1100" dirty="0">
                  <a:solidFill>
                    <a:schemeClr val="bg1">
                      <a:alpha val="50000"/>
                    </a:schemeClr>
                  </a:solidFill>
                </a:rPr>
                <a:t> </a:t>
              </a:r>
            </a:p>
          </p:txBody>
        </p:sp>
        <p:sp>
          <p:nvSpPr>
            <p:cNvPr id="8" name="ï$ļíḑê">
              <a:extLst>
                <a:ext uri="{FF2B5EF4-FFF2-40B4-BE49-F238E27FC236}">
                  <a16:creationId xmlns:a16="http://schemas.microsoft.com/office/drawing/2014/main" id="{3A15E764-6B40-4578-BE7F-4BC0050225BD}"/>
                </a:ext>
              </a:extLst>
            </p:cNvPr>
            <p:cNvSpPr txBox="1"/>
            <p:nvPr/>
          </p:nvSpPr>
          <p:spPr>
            <a:xfrm>
              <a:off x="1131268" y="751028"/>
              <a:ext cx="6934721" cy="552152"/>
            </a:xfrm>
            <a:custGeom>
              <a:avLst/>
              <a:gdLst/>
              <a:ahLst/>
              <a:cxnLst/>
              <a:rect l="l" t="t" r="r" b="b"/>
              <a:pathLst>
                <a:path w="6934721" h="552152">
                  <a:moveTo>
                    <a:pt x="81483" y="304353"/>
                  </a:moveTo>
                  <a:lnTo>
                    <a:pt x="81483" y="469553"/>
                  </a:lnTo>
                  <a:lnTo>
                    <a:pt x="133573" y="469553"/>
                  </a:lnTo>
                  <a:cubicBezTo>
                    <a:pt x="147216" y="469553"/>
                    <a:pt x="157820" y="466080"/>
                    <a:pt x="165385" y="459135"/>
                  </a:cubicBezTo>
                  <a:cubicBezTo>
                    <a:pt x="172951" y="452189"/>
                    <a:pt x="176733" y="442267"/>
                    <a:pt x="176733" y="429369"/>
                  </a:cubicBezTo>
                  <a:lnTo>
                    <a:pt x="176733" y="357931"/>
                  </a:lnTo>
                  <a:cubicBezTo>
                    <a:pt x="176733" y="346521"/>
                    <a:pt x="174935" y="336847"/>
                    <a:pt x="171338" y="328910"/>
                  </a:cubicBezTo>
                  <a:cubicBezTo>
                    <a:pt x="167742" y="320972"/>
                    <a:pt x="162471" y="314895"/>
                    <a:pt x="155525" y="310679"/>
                  </a:cubicBezTo>
                  <a:cubicBezTo>
                    <a:pt x="148580" y="306462"/>
                    <a:pt x="140395" y="304353"/>
                    <a:pt x="130969" y="304353"/>
                  </a:cubicBezTo>
                  <a:close/>
                  <a:moveTo>
                    <a:pt x="1171426" y="154037"/>
                  </a:moveTo>
                  <a:lnTo>
                    <a:pt x="1130046" y="369094"/>
                  </a:lnTo>
                  <a:lnTo>
                    <a:pt x="1213011" y="369094"/>
                  </a:lnTo>
                  <a:close/>
                  <a:moveTo>
                    <a:pt x="4442817" y="82971"/>
                  </a:moveTo>
                  <a:lnTo>
                    <a:pt x="4442817" y="239985"/>
                  </a:lnTo>
                  <a:lnTo>
                    <a:pt x="4498256" y="239985"/>
                  </a:lnTo>
                  <a:cubicBezTo>
                    <a:pt x="4508426" y="239985"/>
                    <a:pt x="4517231" y="238063"/>
                    <a:pt x="4524673" y="234218"/>
                  </a:cubicBezTo>
                  <a:cubicBezTo>
                    <a:pt x="4532114" y="230373"/>
                    <a:pt x="4537757" y="224916"/>
                    <a:pt x="4541602" y="217847"/>
                  </a:cubicBezTo>
                  <a:cubicBezTo>
                    <a:pt x="4545447" y="210778"/>
                    <a:pt x="4547369" y="202158"/>
                    <a:pt x="4547369" y="191988"/>
                  </a:cubicBezTo>
                  <a:lnTo>
                    <a:pt x="4547369" y="134317"/>
                  </a:lnTo>
                  <a:cubicBezTo>
                    <a:pt x="4547369" y="123651"/>
                    <a:pt x="4545447" y="114411"/>
                    <a:pt x="4541602" y="106598"/>
                  </a:cubicBezTo>
                  <a:cubicBezTo>
                    <a:pt x="4537757" y="98784"/>
                    <a:pt x="4532114" y="92893"/>
                    <a:pt x="4524673" y="88925"/>
                  </a:cubicBezTo>
                  <a:cubicBezTo>
                    <a:pt x="4517231" y="84956"/>
                    <a:pt x="4508426" y="82971"/>
                    <a:pt x="4498256" y="82971"/>
                  </a:cubicBezTo>
                  <a:close/>
                  <a:moveTo>
                    <a:pt x="1451967" y="82971"/>
                  </a:moveTo>
                  <a:lnTo>
                    <a:pt x="1451967" y="239985"/>
                  </a:lnTo>
                  <a:lnTo>
                    <a:pt x="1507406" y="239985"/>
                  </a:lnTo>
                  <a:cubicBezTo>
                    <a:pt x="1517576" y="239985"/>
                    <a:pt x="1526381" y="238063"/>
                    <a:pt x="1533823" y="234218"/>
                  </a:cubicBezTo>
                  <a:cubicBezTo>
                    <a:pt x="1541264" y="230373"/>
                    <a:pt x="1546907" y="224916"/>
                    <a:pt x="1550752" y="217847"/>
                  </a:cubicBezTo>
                  <a:cubicBezTo>
                    <a:pt x="1554597" y="210778"/>
                    <a:pt x="1556519" y="202158"/>
                    <a:pt x="1556519" y="191988"/>
                  </a:cubicBezTo>
                  <a:lnTo>
                    <a:pt x="1556519" y="134317"/>
                  </a:lnTo>
                  <a:cubicBezTo>
                    <a:pt x="1556519" y="123651"/>
                    <a:pt x="1554597" y="114411"/>
                    <a:pt x="1550752" y="106598"/>
                  </a:cubicBezTo>
                  <a:cubicBezTo>
                    <a:pt x="1546907" y="98784"/>
                    <a:pt x="1541264" y="92893"/>
                    <a:pt x="1533823" y="88925"/>
                  </a:cubicBezTo>
                  <a:cubicBezTo>
                    <a:pt x="1526381" y="84956"/>
                    <a:pt x="1517576" y="82971"/>
                    <a:pt x="1507406" y="82971"/>
                  </a:cubicBezTo>
                  <a:close/>
                  <a:moveTo>
                    <a:pt x="81483" y="82227"/>
                  </a:moveTo>
                  <a:lnTo>
                    <a:pt x="81483" y="228079"/>
                  </a:lnTo>
                  <a:lnTo>
                    <a:pt x="129852" y="228079"/>
                  </a:lnTo>
                  <a:cubicBezTo>
                    <a:pt x="142751" y="228079"/>
                    <a:pt x="152797" y="223800"/>
                    <a:pt x="159990" y="215242"/>
                  </a:cubicBezTo>
                  <a:cubicBezTo>
                    <a:pt x="167184" y="206685"/>
                    <a:pt x="170780" y="194469"/>
                    <a:pt x="170780" y="178594"/>
                  </a:cubicBezTo>
                  <a:lnTo>
                    <a:pt x="170780" y="122039"/>
                  </a:lnTo>
                  <a:cubicBezTo>
                    <a:pt x="170780" y="109388"/>
                    <a:pt x="167184" y="99591"/>
                    <a:pt x="159990" y="92645"/>
                  </a:cubicBezTo>
                  <a:cubicBezTo>
                    <a:pt x="152797" y="85700"/>
                    <a:pt x="142999" y="82227"/>
                    <a:pt x="130597" y="82227"/>
                  </a:cubicBezTo>
                  <a:close/>
                  <a:moveTo>
                    <a:pt x="6117877" y="80367"/>
                  </a:moveTo>
                  <a:cubicBezTo>
                    <a:pt x="6106467" y="80367"/>
                    <a:pt x="6096732" y="82537"/>
                    <a:pt x="6088670" y="86878"/>
                  </a:cubicBezTo>
                  <a:cubicBezTo>
                    <a:pt x="6080608" y="91219"/>
                    <a:pt x="6074469" y="97544"/>
                    <a:pt x="6070252" y="105854"/>
                  </a:cubicBezTo>
                  <a:cubicBezTo>
                    <a:pt x="6066036" y="114163"/>
                    <a:pt x="6063927" y="124147"/>
                    <a:pt x="6063927" y="135805"/>
                  </a:cubicBezTo>
                  <a:lnTo>
                    <a:pt x="6063927" y="415602"/>
                  </a:lnTo>
                  <a:cubicBezTo>
                    <a:pt x="6063927" y="427509"/>
                    <a:pt x="6066036" y="437617"/>
                    <a:pt x="6070252" y="445926"/>
                  </a:cubicBezTo>
                  <a:cubicBezTo>
                    <a:pt x="6074469" y="454236"/>
                    <a:pt x="6080608" y="460561"/>
                    <a:pt x="6088670" y="464902"/>
                  </a:cubicBezTo>
                  <a:cubicBezTo>
                    <a:pt x="6096732" y="469243"/>
                    <a:pt x="6106467" y="471413"/>
                    <a:pt x="6117877" y="471413"/>
                  </a:cubicBezTo>
                  <a:cubicBezTo>
                    <a:pt x="6129288" y="471413"/>
                    <a:pt x="6139085" y="469243"/>
                    <a:pt x="6147271" y="464902"/>
                  </a:cubicBezTo>
                  <a:cubicBezTo>
                    <a:pt x="6155457" y="460561"/>
                    <a:pt x="6161658" y="454236"/>
                    <a:pt x="6165875" y="445926"/>
                  </a:cubicBezTo>
                  <a:cubicBezTo>
                    <a:pt x="6170091" y="437617"/>
                    <a:pt x="6172200" y="427509"/>
                    <a:pt x="6172200" y="415602"/>
                  </a:cubicBezTo>
                  <a:lnTo>
                    <a:pt x="6172200" y="135805"/>
                  </a:lnTo>
                  <a:cubicBezTo>
                    <a:pt x="6172200" y="124147"/>
                    <a:pt x="6170091" y="114163"/>
                    <a:pt x="6165875" y="105854"/>
                  </a:cubicBezTo>
                  <a:cubicBezTo>
                    <a:pt x="6161658" y="97544"/>
                    <a:pt x="6155457" y="91219"/>
                    <a:pt x="6147271" y="86878"/>
                  </a:cubicBezTo>
                  <a:cubicBezTo>
                    <a:pt x="6139085" y="82537"/>
                    <a:pt x="6129288" y="80367"/>
                    <a:pt x="6117877" y="80367"/>
                  </a:cubicBezTo>
                  <a:close/>
                  <a:moveTo>
                    <a:pt x="2288828" y="80367"/>
                  </a:moveTo>
                  <a:cubicBezTo>
                    <a:pt x="2277418" y="80367"/>
                    <a:pt x="2267682" y="82537"/>
                    <a:pt x="2259620" y="86878"/>
                  </a:cubicBezTo>
                  <a:cubicBezTo>
                    <a:pt x="2251559" y="91219"/>
                    <a:pt x="2245419" y="97544"/>
                    <a:pt x="2241203" y="105854"/>
                  </a:cubicBezTo>
                  <a:cubicBezTo>
                    <a:pt x="2236986" y="114163"/>
                    <a:pt x="2234878" y="124147"/>
                    <a:pt x="2234878" y="135805"/>
                  </a:cubicBezTo>
                  <a:lnTo>
                    <a:pt x="2234878" y="415602"/>
                  </a:lnTo>
                  <a:cubicBezTo>
                    <a:pt x="2234878" y="427509"/>
                    <a:pt x="2236986" y="437617"/>
                    <a:pt x="2241203" y="445926"/>
                  </a:cubicBezTo>
                  <a:cubicBezTo>
                    <a:pt x="2245419" y="454236"/>
                    <a:pt x="2251559" y="460561"/>
                    <a:pt x="2259620" y="464902"/>
                  </a:cubicBezTo>
                  <a:cubicBezTo>
                    <a:pt x="2267682" y="469243"/>
                    <a:pt x="2277418" y="471413"/>
                    <a:pt x="2288828" y="471413"/>
                  </a:cubicBezTo>
                  <a:cubicBezTo>
                    <a:pt x="2300238" y="471413"/>
                    <a:pt x="2310036" y="469243"/>
                    <a:pt x="2318221" y="464902"/>
                  </a:cubicBezTo>
                  <a:cubicBezTo>
                    <a:pt x="2326407" y="460561"/>
                    <a:pt x="2332608" y="454236"/>
                    <a:pt x="2336825" y="445926"/>
                  </a:cubicBezTo>
                  <a:cubicBezTo>
                    <a:pt x="2341042" y="437617"/>
                    <a:pt x="2343150" y="427509"/>
                    <a:pt x="2343150" y="415602"/>
                  </a:cubicBezTo>
                  <a:lnTo>
                    <a:pt x="2343150" y="135805"/>
                  </a:lnTo>
                  <a:cubicBezTo>
                    <a:pt x="2343150" y="124147"/>
                    <a:pt x="2341042" y="114163"/>
                    <a:pt x="2336825" y="105854"/>
                  </a:cubicBezTo>
                  <a:cubicBezTo>
                    <a:pt x="2332608" y="97544"/>
                    <a:pt x="2326407" y="91219"/>
                    <a:pt x="2318221" y="86878"/>
                  </a:cubicBezTo>
                  <a:cubicBezTo>
                    <a:pt x="2310036" y="82537"/>
                    <a:pt x="2300238" y="80367"/>
                    <a:pt x="2288828" y="80367"/>
                  </a:cubicBezTo>
                  <a:close/>
                  <a:moveTo>
                    <a:pt x="6638925" y="5581"/>
                  </a:moveTo>
                  <a:lnTo>
                    <a:pt x="6720408" y="5581"/>
                  </a:lnTo>
                  <a:lnTo>
                    <a:pt x="6720408" y="260713"/>
                  </a:lnTo>
                  <a:lnTo>
                    <a:pt x="6826820" y="5581"/>
                  </a:lnTo>
                  <a:lnTo>
                    <a:pt x="6917605" y="5581"/>
                  </a:lnTo>
                  <a:lnTo>
                    <a:pt x="6812107" y="222719"/>
                  </a:lnTo>
                  <a:lnTo>
                    <a:pt x="6934721" y="546571"/>
                  </a:lnTo>
                  <a:lnTo>
                    <a:pt x="6843935" y="546571"/>
                  </a:lnTo>
                  <a:lnTo>
                    <a:pt x="6767309" y="314924"/>
                  </a:lnTo>
                  <a:lnTo>
                    <a:pt x="6720408" y="411456"/>
                  </a:lnTo>
                  <a:lnTo>
                    <a:pt x="6720408" y="546571"/>
                  </a:lnTo>
                  <a:lnTo>
                    <a:pt x="6638925" y="546571"/>
                  </a:lnTo>
                  <a:close/>
                  <a:moveTo>
                    <a:pt x="5657850" y="5581"/>
                  </a:moveTo>
                  <a:lnTo>
                    <a:pt x="5739333" y="5581"/>
                  </a:lnTo>
                  <a:lnTo>
                    <a:pt x="5739333" y="241473"/>
                  </a:lnTo>
                  <a:lnTo>
                    <a:pt x="5829746" y="241473"/>
                  </a:lnTo>
                  <a:lnTo>
                    <a:pt x="5829746" y="5581"/>
                  </a:lnTo>
                  <a:lnTo>
                    <a:pt x="5911230" y="5581"/>
                  </a:lnTo>
                  <a:lnTo>
                    <a:pt x="5911230" y="546571"/>
                  </a:lnTo>
                  <a:lnTo>
                    <a:pt x="5829746" y="546571"/>
                  </a:lnTo>
                  <a:lnTo>
                    <a:pt x="5829746" y="318492"/>
                  </a:lnTo>
                  <a:lnTo>
                    <a:pt x="5739333" y="318492"/>
                  </a:lnTo>
                  <a:lnTo>
                    <a:pt x="5739333" y="546571"/>
                  </a:lnTo>
                  <a:lnTo>
                    <a:pt x="5657850" y="546571"/>
                  </a:lnTo>
                  <a:close/>
                  <a:moveTo>
                    <a:pt x="4701257" y="5581"/>
                  </a:moveTo>
                  <a:lnTo>
                    <a:pt x="4782740" y="5581"/>
                  </a:lnTo>
                  <a:lnTo>
                    <a:pt x="4782740" y="546571"/>
                  </a:lnTo>
                  <a:lnTo>
                    <a:pt x="4701257" y="546571"/>
                  </a:lnTo>
                  <a:close/>
                  <a:moveTo>
                    <a:pt x="4058543" y="5581"/>
                  </a:moveTo>
                  <a:lnTo>
                    <a:pt x="4325317" y="5581"/>
                  </a:lnTo>
                  <a:lnTo>
                    <a:pt x="4325317" y="83344"/>
                  </a:lnTo>
                  <a:lnTo>
                    <a:pt x="4232672" y="83344"/>
                  </a:lnTo>
                  <a:lnTo>
                    <a:pt x="4232672" y="546571"/>
                  </a:lnTo>
                  <a:lnTo>
                    <a:pt x="4151188" y="546571"/>
                  </a:lnTo>
                  <a:lnTo>
                    <a:pt x="4151188" y="83344"/>
                  </a:lnTo>
                  <a:lnTo>
                    <a:pt x="4058543" y="83344"/>
                  </a:lnTo>
                  <a:close/>
                  <a:moveTo>
                    <a:pt x="3495675" y="5581"/>
                  </a:moveTo>
                  <a:lnTo>
                    <a:pt x="3534370" y="5581"/>
                  </a:lnTo>
                  <a:lnTo>
                    <a:pt x="3577158" y="5581"/>
                  </a:lnTo>
                  <a:lnTo>
                    <a:pt x="3731940" y="5581"/>
                  </a:lnTo>
                  <a:lnTo>
                    <a:pt x="3731940" y="84088"/>
                  </a:lnTo>
                  <a:lnTo>
                    <a:pt x="3577158" y="84088"/>
                  </a:lnTo>
                  <a:lnTo>
                    <a:pt x="3577158" y="238497"/>
                  </a:lnTo>
                  <a:lnTo>
                    <a:pt x="3713336" y="238497"/>
                  </a:lnTo>
                  <a:lnTo>
                    <a:pt x="3713336" y="317004"/>
                  </a:lnTo>
                  <a:lnTo>
                    <a:pt x="3577158" y="317004"/>
                  </a:lnTo>
                  <a:lnTo>
                    <a:pt x="3577158" y="468064"/>
                  </a:lnTo>
                  <a:lnTo>
                    <a:pt x="3731940" y="468064"/>
                  </a:lnTo>
                  <a:lnTo>
                    <a:pt x="3731940" y="546571"/>
                  </a:lnTo>
                  <a:lnTo>
                    <a:pt x="3577158" y="546571"/>
                  </a:lnTo>
                  <a:lnTo>
                    <a:pt x="3534370" y="546571"/>
                  </a:lnTo>
                  <a:lnTo>
                    <a:pt x="3495675" y="546571"/>
                  </a:lnTo>
                  <a:close/>
                  <a:moveTo>
                    <a:pt x="3219450" y="5581"/>
                  </a:moveTo>
                  <a:lnTo>
                    <a:pt x="3300934" y="5581"/>
                  </a:lnTo>
                  <a:lnTo>
                    <a:pt x="3300934" y="468808"/>
                  </a:lnTo>
                  <a:lnTo>
                    <a:pt x="3448273" y="468808"/>
                  </a:lnTo>
                  <a:lnTo>
                    <a:pt x="3448273" y="546571"/>
                  </a:lnTo>
                  <a:lnTo>
                    <a:pt x="3300934" y="546571"/>
                  </a:lnTo>
                  <a:lnTo>
                    <a:pt x="3257401" y="546571"/>
                  </a:lnTo>
                  <a:lnTo>
                    <a:pt x="3219450" y="546571"/>
                  </a:lnTo>
                  <a:close/>
                  <a:moveTo>
                    <a:pt x="2933700" y="5581"/>
                  </a:moveTo>
                  <a:lnTo>
                    <a:pt x="2972395" y="5581"/>
                  </a:lnTo>
                  <a:lnTo>
                    <a:pt x="3015183" y="5581"/>
                  </a:lnTo>
                  <a:lnTo>
                    <a:pt x="3169965" y="5581"/>
                  </a:lnTo>
                  <a:lnTo>
                    <a:pt x="3169965" y="84088"/>
                  </a:lnTo>
                  <a:lnTo>
                    <a:pt x="3015183" y="84088"/>
                  </a:lnTo>
                  <a:lnTo>
                    <a:pt x="3015183" y="238497"/>
                  </a:lnTo>
                  <a:lnTo>
                    <a:pt x="3151361" y="238497"/>
                  </a:lnTo>
                  <a:lnTo>
                    <a:pt x="3151361" y="317004"/>
                  </a:lnTo>
                  <a:lnTo>
                    <a:pt x="3015183" y="317004"/>
                  </a:lnTo>
                  <a:lnTo>
                    <a:pt x="3015183" y="468064"/>
                  </a:lnTo>
                  <a:lnTo>
                    <a:pt x="3169965" y="468064"/>
                  </a:lnTo>
                  <a:lnTo>
                    <a:pt x="3169965" y="546571"/>
                  </a:lnTo>
                  <a:lnTo>
                    <a:pt x="3015183" y="546571"/>
                  </a:lnTo>
                  <a:lnTo>
                    <a:pt x="2972395" y="546571"/>
                  </a:lnTo>
                  <a:lnTo>
                    <a:pt x="2933700" y="546571"/>
                  </a:lnTo>
                  <a:close/>
                  <a:moveTo>
                    <a:pt x="2495550" y="5581"/>
                  </a:moveTo>
                  <a:lnTo>
                    <a:pt x="2534617" y="5581"/>
                  </a:lnTo>
                  <a:lnTo>
                    <a:pt x="2577033" y="5581"/>
                  </a:lnTo>
                  <a:lnTo>
                    <a:pt x="2732187" y="5581"/>
                  </a:lnTo>
                  <a:lnTo>
                    <a:pt x="2732187" y="83344"/>
                  </a:lnTo>
                  <a:lnTo>
                    <a:pt x="2577033" y="83344"/>
                  </a:lnTo>
                  <a:lnTo>
                    <a:pt x="2577033" y="243706"/>
                  </a:lnTo>
                  <a:lnTo>
                    <a:pt x="2713583" y="243706"/>
                  </a:lnTo>
                  <a:lnTo>
                    <a:pt x="2713583" y="321469"/>
                  </a:lnTo>
                  <a:lnTo>
                    <a:pt x="2577033" y="321469"/>
                  </a:lnTo>
                  <a:lnTo>
                    <a:pt x="2577033" y="546571"/>
                  </a:lnTo>
                  <a:lnTo>
                    <a:pt x="2495550" y="546571"/>
                  </a:lnTo>
                  <a:close/>
                  <a:moveTo>
                    <a:pt x="1714500" y="5581"/>
                  </a:moveTo>
                  <a:lnTo>
                    <a:pt x="1753195" y="5581"/>
                  </a:lnTo>
                  <a:lnTo>
                    <a:pt x="1795983" y="5581"/>
                  </a:lnTo>
                  <a:lnTo>
                    <a:pt x="1950765" y="5581"/>
                  </a:lnTo>
                  <a:lnTo>
                    <a:pt x="1950765" y="84088"/>
                  </a:lnTo>
                  <a:lnTo>
                    <a:pt x="1795983" y="84088"/>
                  </a:lnTo>
                  <a:lnTo>
                    <a:pt x="1795983" y="238497"/>
                  </a:lnTo>
                  <a:lnTo>
                    <a:pt x="1932161" y="238497"/>
                  </a:lnTo>
                  <a:lnTo>
                    <a:pt x="1932161" y="317004"/>
                  </a:lnTo>
                  <a:lnTo>
                    <a:pt x="1795983" y="317004"/>
                  </a:lnTo>
                  <a:lnTo>
                    <a:pt x="1795983" y="468064"/>
                  </a:lnTo>
                  <a:lnTo>
                    <a:pt x="1950765" y="468064"/>
                  </a:lnTo>
                  <a:lnTo>
                    <a:pt x="1950765" y="546571"/>
                  </a:lnTo>
                  <a:lnTo>
                    <a:pt x="1795983" y="546571"/>
                  </a:lnTo>
                  <a:lnTo>
                    <a:pt x="1753195" y="546571"/>
                  </a:lnTo>
                  <a:lnTo>
                    <a:pt x="1714500" y="546571"/>
                  </a:lnTo>
                  <a:close/>
                  <a:moveTo>
                    <a:pt x="1139056" y="5581"/>
                  </a:moveTo>
                  <a:lnTo>
                    <a:pt x="1203796" y="5581"/>
                  </a:lnTo>
                  <a:lnTo>
                    <a:pt x="1331044" y="546571"/>
                  </a:lnTo>
                  <a:lnTo>
                    <a:pt x="1247329" y="546571"/>
                  </a:lnTo>
                  <a:lnTo>
                    <a:pt x="1227760" y="445368"/>
                  </a:lnTo>
                  <a:lnTo>
                    <a:pt x="1115369" y="445368"/>
                  </a:lnTo>
                  <a:lnTo>
                    <a:pt x="1095896" y="546571"/>
                  </a:lnTo>
                  <a:lnTo>
                    <a:pt x="1012180" y="546571"/>
                  </a:lnTo>
                  <a:close/>
                  <a:moveTo>
                    <a:pt x="576114" y="5581"/>
                  </a:moveTo>
                  <a:lnTo>
                    <a:pt x="658341" y="5581"/>
                  </a:lnTo>
                  <a:lnTo>
                    <a:pt x="695176" y="402208"/>
                  </a:lnTo>
                  <a:lnTo>
                    <a:pt x="758428" y="5581"/>
                  </a:lnTo>
                  <a:lnTo>
                    <a:pt x="819820" y="5581"/>
                  </a:lnTo>
                  <a:lnTo>
                    <a:pt x="882700" y="402208"/>
                  </a:lnTo>
                  <a:lnTo>
                    <a:pt x="919907" y="5581"/>
                  </a:lnTo>
                  <a:lnTo>
                    <a:pt x="1002134" y="5581"/>
                  </a:lnTo>
                  <a:lnTo>
                    <a:pt x="930324" y="546571"/>
                  </a:lnTo>
                  <a:lnTo>
                    <a:pt x="847353" y="546571"/>
                  </a:lnTo>
                  <a:lnTo>
                    <a:pt x="791170" y="187895"/>
                  </a:lnTo>
                  <a:lnTo>
                    <a:pt x="730895" y="546571"/>
                  </a:lnTo>
                  <a:lnTo>
                    <a:pt x="647923" y="546571"/>
                  </a:lnTo>
                  <a:close/>
                  <a:moveTo>
                    <a:pt x="323850" y="5581"/>
                  </a:moveTo>
                  <a:lnTo>
                    <a:pt x="362545" y="5581"/>
                  </a:lnTo>
                  <a:lnTo>
                    <a:pt x="405333" y="5581"/>
                  </a:lnTo>
                  <a:lnTo>
                    <a:pt x="560115" y="5581"/>
                  </a:lnTo>
                  <a:lnTo>
                    <a:pt x="560115" y="84088"/>
                  </a:lnTo>
                  <a:lnTo>
                    <a:pt x="405333" y="84088"/>
                  </a:lnTo>
                  <a:lnTo>
                    <a:pt x="405333" y="238497"/>
                  </a:lnTo>
                  <a:lnTo>
                    <a:pt x="541511" y="238497"/>
                  </a:lnTo>
                  <a:lnTo>
                    <a:pt x="541511" y="317004"/>
                  </a:lnTo>
                  <a:lnTo>
                    <a:pt x="405333" y="317004"/>
                  </a:lnTo>
                  <a:lnTo>
                    <a:pt x="405333" y="468064"/>
                  </a:lnTo>
                  <a:lnTo>
                    <a:pt x="560115" y="468064"/>
                  </a:lnTo>
                  <a:lnTo>
                    <a:pt x="560115" y="546571"/>
                  </a:lnTo>
                  <a:lnTo>
                    <a:pt x="405333" y="546571"/>
                  </a:lnTo>
                  <a:lnTo>
                    <a:pt x="362545" y="546571"/>
                  </a:lnTo>
                  <a:lnTo>
                    <a:pt x="323850" y="546571"/>
                  </a:lnTo>
                  <a:close/>
                  <a:moveTo>
                    <a:pt x="0" y="5581"/>
                  </a:moveTo>
                  <a:lnTo>
                    <a:pt x="48741" y="5581"/>
                  </a:lnTo>
                  <a:lnTo>
                    <a:pt x="81483" y="5581"/>
                  </a:lnTo>
                  <a:lnTo>
                    <a:pt x="134689" y="5581"/>
                  </a:lnTo>
                  <a:cubicBezTo>
                    <a:pt x="159246" y="5581"/>
                    <a:pt x="180268" y="9860"/>
                    <a:pt x="197755" y="18417"/>
                  </a:cubicBezTo>
                  <a:cubicBezTo>
                    <a:pt x="215243" y="26975"/>
                    <a:pt x="228575" y="39501"/>
                    <a:pt x="237753" y="55996"/>
                  </a:cubicBezTo>
                  <a:cubicBezTo>
                    <a:pt x="246931" y="72491"/>
                    <a:pt x="251519" y="92273"/>
                    <a:pt x="251519" y="115342"/>
                  </a:cubicBezTo>
                  <a:lnTo>
                    <a:pt x="251519" y="173012"/>
                  </a:lnTo>
                  <a:cubicBezTo>
                    <a:pt x="251519" y="189632"/>
                    <a:pt x="248605" y="204390"/>
                    <a:pt x="242776" y="217289"/>
                  </a:cubicBezTo>
                  <a:cubicBezTo>
                    <a:pt x="236947" y="230187"/>
                    <a:pt x="228513" y="240729"/>
                    <a:pt x="217475" y="248915"/>
                  </a:cubicBezTo>
                  <a:cubicBezTo>
                    <a:pt x="206437" y="257100"/>
                    <a:pt x="193104" y="262681"/>
                    <a:pt x="177477" y="265658"/>
                  </a:cubicBezTo>
                  <a:cubicBezTo>
                    <a:pt x="194593" y="268138"/>
                    <a:pt x="209165" y="273595"/>
                    <a:pt x="221196" y="282029"/>
                  </a:cubicBezTo>
                  <a:cubicBezTo>
                    <a:pt x="233226" y="290463"/>
                    <a:pt x="242466" y="301439"/>
                    <a:pt x="248915" y="314957"/>
                  </a:cubicBezTo>
                  <a:cubicBezTo>
                    <a:pt x="255364" y="328476"/>
                    <a:pt x="258589" y="344165"/>
                    <a:pt x="258589" y="362024"/>
                  </a:cubicBezTo>
                  <a:lnTo>
                    <a:pt x="258589" y="434578"/>
                  </a:lnTo>
                  <a:cubicBezTo>
                    <a:pt x="258589" y="458390"/>
                    <a:pt x="254124" y="478606"/>
                    <a:pt x="245194" y="495225"/>
                  </a:cubicBezTo>
                  <a:cubicBezTo>
                    <a:pt x="236265" y="511845"/>
                    <a:pt x="223180" y="524557"/>
                    <a:pt x="205941" y="533363"/>
                  </a:cubicBezTo>
                  <a:cubicBezTo>
                    <a:pt x="188702" y="542168"/>
                    <a:pt x="167928" y="546571"/>
                    <a:pt x="143619" y="546571"/>
                  </a:cubicBezTo>
                  <a:lnTo>
                    <a:pt x="81483" y="546571"/>
                  </a:lnTo>
                  <a:lnTo>
                    <a:pt x="48741" y="546571"/>
                  </a:lnTo>
                  <a:lnTo>
                    <a:pt x="0" y="546571"/>
                  </a:lnTo>
                  <a:close/>
                  <a:moveTo>
                    <a:pt x="4362450" y="5209"/>
                  </a:moveTo>
                  <a:lnTo>
                    <a:pt x="4399657" y="5209"/>
                  </a:lnTo>
                  <a:lnTo>
                    <a:pt x="4442817" y="5209"/>
                  </a:lnTo>
                  <a:lnTo>
                    <a:pt x="4492303" y="5209"/>
                  </a:lnTo>
                  <a:cubicBezTo>
                    <a:pt x="4521324" y="5209"/>
                    <a:pt x="4546129" y="9984"/>
                    <a:pt x="4566717" y="19533"/>
                  </a:cubicBezTo>
                  <a:cubicBezTo>
                    <a:pt x="4587305" y="29083"/>
                    <a:pt x="4603056" y="43098"/>
                    <a:pt x="4613970" y="61577"/>
                  </a:cubicBezTo>
                  <a:cubicBezTo>
                    <a:pt x="4624884" y="80057"/>
                    <a:pt x="4630341" y="102195"/>
                    <a:pt x="4630341" y="127992"/>
                  </a:cubicBezTo>
                  <a:lnTo>
                    <a:pt x="4630341" y="191244"/>
                  </a:lnTo>
                  <a:cubicBezTo>
                    <a:pt x="4630341" y="217785"/>
                    <a:pt x="4624884" y="240543"/>
                    <a:pt x="4613970" y="259519"/>
                  </a:cubicBezTo>
                  <a:cubicBezTo>
                    <a:pt x="4603056" y="278494"/>
                    <a:pt x="4587243" y="292943"/>
                    <a:pt x="4566531" y="302865"/>
                  </a:cubicBezTo>
                  <a:lnTo>
                    <a:pt x="4565629" y="303225"/>
                  </a:lnTo>
                  <a:lnTo>
                    <a:pt x="4645595" y="546571"/>
                  </a:lnTo>
                  <a:lnTo>
                    <a:pt x="4557415" y="546571"/>
                  </a:lnTo>
                  <a:lnTo>
                    <a:pt x="4488768" y="317748"/>
                  </a:lnTo>
                  <a:lnTo>
                    <a:pt x="4442817" y="317748"/>
                  </a:lnTo>
                  <a:lnTo>
                    <a:pt x="4442817" y="546571"/>
                  </a:lnTo>
                  <a:lnTo>
                    <a:pt x="4362450" y="546571"/>
                  </a:lnTo>
                  <a:close/>
                  <a:moveTo>
                    <a:pt x="1371600" y="5209"/>
                  </a:moveTo>
                  <a:lnTo>
                    <a:pt x="1408807" y="5209"/>
                  </a:lnTo>
                  <a:lnTo>
                    <a:pt x="1451967" y="5209"/>
                  </a:lnTo>
                  <a:lnTo>
                    <a:pt x="1501453" y="5209"/>
                  </a:lnTo>
                  <a:cubicBezTo>
                    <a:pt x="1530474" y="5209"/>
                    <a:pt x="1555279" y="9984"/>
                    <a:pt x="1575867" y="19533"/>
                  </a:cubicBezTo>
                  <a:cubicBezTo>
                    <a:pt x="1596455" y="29083"/>
                    <a:pt x="1612206" y="43098"/>
                    <a:pt x="1623120" y="61577"/>
                  </a:cubicBezTo>
                  <a:cubicBezTo>
                    <a:pt x="1634034" y="80057"/>
                    <a:pt x="1639491" y="102195"/>
                    <a:pt x="1639491" y="127992"/>
                  </a:cubicBezTo>
                  <a:lnTo>
                    <a:pt x="1639491" y="191244"/>
                  </a:lnTo>
                  <a:cubicBezTo>
                    <a:pt x="1639491" y="217785"/>
                    <a:pt x="1634034" y="240543"/>
                    <a:pt x="1623120" y="259519"/>
                  </a:cubicBezTo>
                  <a:cubicBezTo>
                    <a:pt x="1612206" y="278494"/>
                    <a:pt x="1596393" y="292943"/>
                    <a:pt x="1575680" y="302865"/>
                  </a:cubicBezTo>
                  <a:lnTo>
                    <a:pt x="1574779" y="303225"/>
                  </a:lnTo>
                  <a:lnTo>
                    <a:pt x="1654746" y="546571"/>
                  </a:lnTo>
                  <a:lnTo>
                    <a:pt x="1566565" y="546571"/>
                  </a:lnTo>
                  <a:lnTo>
                    <a:pt x="1497918" y="317748"/>
                  </a:lnTo>
                  <a:lnTo>
                    <a:pt x="1451967" y="317748"/>
                  </a:lnTo>
                  <a:lnTo>
                    <a:pt x="1451967" y="546571"/>
                  </a:lnTo>
                  <a:lnTo>
                    <a:pt x="1371600" y="546571"/>
                  </a:lnTo>
                  <a:close/>
                  <a:moveTo>
                    <a:pt x="6452220" y="0"/>
                  </a:moveTo>
                  <a:cubicBezTo>
                    <a:pt x="6479257" y="0"/>
                    <a:pt x="6502325" y="5395"/>
                    <a:pt x="6521425" y="16185"/>
                  </a:cubicBezTo>
                  <a:cubicBezTo>
                    <a:pt x="6540524" y="26975"/>
                    <a:pt x="6555097" y="42726"/>
                    <a:pt x="6565143" y="63438"/>
                  </a:cubicBezTo>
                  <a:cubicBezTo>
                    <a:pt x="6575189" y="84150"/>
                    <a:pt x="6580212" y="109016"/>
                    <a:pt x="6580212" y="138038"/>
                  </a:cubicBezTo>
                  <a:lnTo>
                    <a:pt x="6580212" y="171524"/>
                  </a:lnTo>
                  <a:lnTo>
                    <a:pt x="6497612" y="171524"/>
                  </a:lnTo>
                  <a:lnTo>
                    <a:pt x="6497612" y="138038"/>
                  </a:lnTo>
                  <a:cubicBezTo>
                    <a:pt x="6497612" y="126132"/>
                    <a:pt x="6495876" y="115900"/>
                    <a:pt x="6492403" y="107342"/>
                  </a:cubicBezTo>
                  <a:cubicBezTo>
                    <a:pt x="6488930" y="98784"/>
                    <a:pt x="6483784" y="92273"/>
                    <a:pt x="6476962" y="87808"/>
                  </a:cubicBezTo>
                  <a:cubicBezTo>
                    <a:pt x="6470141" y="83344"/>
                    <a:pt x="6461894" y="81111"/>
                    <a:pt x="6452220" y="81111"/>
                  </a:cubicBezTo>
                  <a:cubicBezTo>
                    <a:pt x="6442794" y="81111"/>
                    <a:pt x="6434733" y="83344"/>
                    <a:pt x="6428035" y="87808"/>
                  </a:cubicBezTo>
                  <a:cubicBezTo>
                    <a:pt x="6421338" y="92273"/>
                    <a:pt x="6416191" y="98784"/>
                    <a:pt x="6412594" y="107342"/>
                  </a:cubicBezTo>
                  <a:cubicBezTo>
                    <a:pt x="6408997" y="115900"/>
                    <a:pt x="6407199" y="126132"/>
                    <a:pt x="6407199" y="138038"/>
                  </a:cubicBezTo>
                  <a:lnTo>
                    <a:pt x="6407199" y="414114"/>
                  </a:lnTo>
                  <a:cubicBezTo>
                    <a:pt x="6407199" y="426020"/>
                    <a:pt x="6408997" y="436190"/>
                    <a:pt x="6412594" y="444624"/>
                  </a:cubicBezTo>
                  <a:cubicBezTo>
                    <a:pt x="6416191" y="453057"/>
                    <a:pt x="6421338" y="459507"/>
                    <a:pt x="6428035" y="463971"/>
                  </a:cubicBezTo>
                  <a:cubicBezTo>
                    <a:pt x="6434733" y="468436"/>
                    <a:pt x="6442794" y="470669"/>
                    <a:pt x="6452220" y="470669"/>
                  </a:cubicBezTo>
                  <a:cubicBezTo>
                    <a:pt x="6461894" y="470669"/>
                    <a:pt x="6470141" y="468436"/>
                    <a:pt x="6476962" y="463971"/>
                  </a:cubicBezTo>
                  <a:cubicBezTo>
                    <a:pt x="6483784" y="459507"/>
                    <a:pt x="6488930" y="453057"/>
                    <a:pt x="6492403" y="444624"/>
                  </a:cubicBezTo>
                  <a:cubicBezTo>
                    <a:pt x="6495876" y="436190"/>
                    <a:pt x="6497612" y="425896"/>
                    <a:pt x="6497612" y="413742"/>
                  </a:cubicBezTo>
                  <a:lnTo>
                    <a:pt x="6497612" y="380628"/>
                  </a:lnTo>
                  <a:lnTo>
                    <a:pt x="6580212" y="380628"/>
                  </a:lnTo>
                  <a:lnTo>
                    <a:pt x="6580212" y="413742"/>
                  </a:lnTo>
                  <a:cubicBezTo>
                    <a:pt x="6580212" y="442763"/>
                    <a:pt x="6575189" y="467630"/>
                    <a:pt x="6565143" y="488342"/>
                  </a:cubicBezTo>
                  <a:cubicBezTo>
                    <a:pt x="6555097" y="509054"/>
                    <a:pt x="6540524" y="524867"/>
                    <a:pt x="6521425" y="535781"/>
                  </a:cubicBezTo>
                  <a:cubicBezTo>
                    <a:pt x="6502325" y="546695"/>
                    <a:pt x="6479257" y="552152"/>
                    <a:pt x="6452220" y="552152"/>
                  </a:cubicBezTo>
                  <a:cubicBezTo>
                    <a:pt x="6425431" y="552152"/>
                    <a:pt x="6402486" y="546695"/>
                    <a:pt x="6383387" y="535781"/>
                  </a:cubicBezTo>
                  <a:cubicBezTo>
                    <a:pt x="6364287" y="524867"/>
                    <a:pt x="6349714" y="509116"/>
                    <a:pt x="6339669" y="488528"/>
                  </a:cubicBezTo>
                  <a:cubicBezTo>
                    <a:pt x="6329623" y="467940"/>
                    <a:pt x="6324600" y="443136"/>
                    <a:pt x="6324600" y="414114"/>
                  </a:cubicBezTo>
                  <a:lnTo>
                    <a:pt x="6324600" y="138038"/>
                  </a:lnTo>
                  <a:cubicBezTo>
                    <a:pt x="6324600" y="109016"/>
                    <a:pt x="6329623" y="84150"/>
                    <a:pt x="6339669" y="63438"/>
                  </a:cubicBezTo>
                  <a:cubicBezTo>
                    <a:pt x="6349714" y="42726"/>
                    <a:pt x="6364287" y="26975"/>
                    <a:pt x="6383387" y="16185"/>
                  </a:cubicBezTo>
                  <a:cubicBezTo>
                    <a:pt x="6402486" y="5395"/>
                    <a:pt x="6425431" y="0"/>
                    <a:pt x="6452220" y="0"/>
                  </a:cubicBezTo>
                  <a:close/>
                  <a:moveTo>
                    <a:pt x="6117877" y="0"/>
                  </a:moveTo>
                  <a:cubicBezTo>
                    <a:pt x="6146651" y="0"/>
                    <a:pt x="6171207" y="5085"/>
                    <a:pt x="6191547" y="15255"/>
                  </a:cubicBezTo>
                  <a:cubicBezTo>
                    <a:pt x="6211887" y="25425"/>
                    <a:pt x="6227452" y="40369"/>
                    <a:pt x="6238242" y="60089"/>
                  </a:cubicBezTo>
                  <a:cubicBezTo>
                    <a:pt x="6249032" y="79809"/>
                    <a:pt x="6254427" y="103559"/>
                    <a:pt x="6254427" y="131341"/>
                  </a:cubicBezTo>
                  <a:lnTo>
                    <a:pt x="6254427" y="420439"/>
                  </a:lnTo>
                  <a:cubicBezTo>
                    <a:pt x="6254427" y="448221"/>
                    <a:pt x="6249032" y="471909"/>
                    <a:pt x="6238242" y="491505"/>
                  </a:cubicBezTo>
                  <a:cubicBezTo>
                    <a:pt x="6227452" y="511100"/>
                    <a:pt x="6211887" y="526107"/>
                    <a:pt x="6191547" y="536525"/>
                  </a:cubicBezTo>
                  <a:cubicBezTo>
                    <a:pt x="6171207" y="546943"/>
                    <a:pt x="6146651" y="552152"/>
                    <a:pt x="6117877" y="552152"/>
                  </a:cubicBezTo>
                  <a:cubicBezTo>
                    <a:pt x="6089352" y="552152"/>
                    <a:pt x="6064857" y="546943"/>
                    <a:pt x="6044394" y="536525"/>
                  </a:cubicBezTo>
                  <a:cubicBezTo>
                    <a:pt x="6023930" y="526107"/>
                    <a:pt x="6008365" y="511100"/>
                    <a:pt x="5997699" y="491505"/>
                  </a:cubicBezTo>
                  <a:cubicBezTo>
                    <a:pt x="5987033" y="471909"/>
                    <a:pt x="5981700" y="448221"/>
                    <a:pt x="5981700" y="420439"/>
                  </a:cubicBezTo>
                  <a:lnTo>
                    <a:pt x="5981700" y="131341"/>
                  </a:lnTo>
                  <a:cubicBezTo>
                    <a:pt x="5981700" y="103559"/>
                    <a:pt x="5987033" y="79809"/>
                    <a:pt x="5997699" y="60089"/>
                  </a:cubicBezTo>
                  <a:cubicBezTo>
                    <a:pt x="6008365" y="40369"/>
                    <a:pt x="6023930" y="25425"/>
                    <a:pt x="6044394" y="15255"/>
                  </a:cubicBezTo>
                  <a:cubicBezTo>
                    <a:pt x="6064857" y="5085"/>
                    <a:pt x="6089352" y="0"/>
                    <a:pt x="6117877" y="0"/>
                  </a:cubicBezTo>
                  <a:close/>
                  <a:moveTo>
                    <a:pt x="5461248" y="0"/>
                  </a:moveTo>
                  <a:cubicBezTo>
                    <a:pt x="5488781" y="0"/>
                    <a:pt x="5512221" y="5023"/>
                    <a:pt x="5531569" y="15069"/>
                  </a:cubicBezTo>
                  <a:cubicBezTo>
                    <a:pt x="5550917" y="25114"/>
                    <a:pt x="5565676" y="39873"/>
                    <a:pt x="5575845" y="59345"/>
                  </a:cubicBezTo>
                  <a:cubicBezTo>
                    <a:pt x="5586015" y="78817"/>
                    <a:pt x="5591100" y="102319"/>
                    <a:pt x="5591100" y="129852"/>
                  </a:cubicBezTo>
                  <a:lnTo>
                    <a:pt x="5591100" y="159246"/>
                  </a:lnTo>
                  <a:lnTo>
                    <a:pt x="5509617" y="159990"/>
                  </a:lnTo>
                  <a:lnTo>
                    <a:pt x="5509617" y="131713"/>
                  </a:lnTo>
                  <a:cubicBezTo>
                    <a:pt x="5509617" y="114845"/>
                    <a:pt x="5505462" y="101885"/>
                    <a:pt x="5497153" y="92831"/>
                  </a:cubicBezTo>
                  <a:cubicBezTo>
                    <a:pt x="5488843" y="83778"/>
                    <a:pt x="5476875" y="79251"/>
                    <a:pt x="5461248" y="79251"/>
                  </a:cubicBezTo>
                  <a:cubicBezTo>
                    <a:pt x="5444877" y="79251"/>
                    <a:pt x="5432288" y="83468"/>
                    <a:pt x="5423483" y="91901"/>
                  </a:cubicBezTo>
                  <a:cubicBezTo>
                    <a:pt x="5414677" y="100335"/>
                    <a:pt x="5410274" y="112241"/>
                    <a:pt x="5410274" y="127620"/>
                  </a:cubicBezTo>
                  <a:lnTo>
                    <a:pt x="5410274" y="162594"/>
                  </a:lnTo>
                  <a:cubicBezTo>
                    <a:pt x="5410274" y="174501"/>
                    <a:pt x="5413188" y="184671"/>
                    <a:pt x="5419018" y="193104"/>
                  </a:cubicBezTo>
                  <a:cubicBezTo>
                    <a:pt x="5424847" y="201538"/>
                    <a:pt x="5432226" y="208421"/>
                    <a:pt x="5441156" y="213754"/>
                  </a:cubicBezTo>
                  <a:cubicBezTo>
                    <a:pt x="5450086" y="219087"/>
                    <a:pt x="5462364" y="225474"/>
                    <a:pt x="5477991" y="232916"/>
                  </a:cubicBezTo>
                  <a:cubicBezTo>
                    <a:pt x="5480223" y="233908"/>
                    <a:pt x="5482394" y="234962"/>
                    <a:pt x="5484502" y="236078"/>
                  </a:cubicBezTo>
                  <a:cubicBezTo>
                    <a:pt x="5486611" y="237195"/>
                    <a:pt x="5488905" y="238249"/>
                    <a:pt x="5491385" y="239241"/>
                  </a:cubicBezTo>
                  <a:cubicBezTo>
                    <a:pt x="5492130" y="239737"/>
                    <a:pt x="5492936" y="240171"/>
                    <a:pt x="5493804" y="240543"/>
                  </a:cubicBezTo>
                  <a:cubicBezTo>
                    <a:pt x="5494672" y="240915"/>
                    <a:pt x="5495602" y="241349"/>
                    <a:pt x="5496594" y="241845"/>
                  </a:cubicBezTo>
                  <a:cubicBezTo>
                    <a:pt x="5517679" y="252015"/>
                    <a:pt x="5534669" y="261627"/>
                    <a:pt x="5547568" y="270681"/>
                  </a:cubicBezTo>
                  <a:cubicBezTo>
                    <a:pt x="5560467" y="279735"/>
                    <a:pt x="5571443" y="292633"/>
                    <a:pt x="5580496" y="309376"/>
                  </a:cubicBezTo>
                  <a:cubicBezTo>
                    <a:pt x="5589550" y="326119"/>
                    <a:pt x="5594077" y="347762"/>
                    <a:pt x="5594077" y="374303"/>
                  </a:cubicBezTo>
                  <a:lnTo>
                    <a:pt x="5594077" y="421555"/>
                  </a:lnTo>
                  <a:cubicBezTo>
                    <a:pt x="5594077" y="449337"/>
                    <a:pt x="5588930" y="472963"/>
                    <a:pt x="5578636" y="492435"/>
                  </a:cubicBezTo>
                  <a:cubicBezTo>
                    <a:pt x="5568342" y="511907"/>
                    <a:pt x="5553335" y="526727"/>
                    <a:pt x="5533615" y="536897"/>
                  </a:cubicBezTo>
                  <a:cubicBezTo>
                    <a:pt x="5513896" y="547067"/>
                    <a:pt x="5490021" y="552152"/>
                    <a:pt x="5461992" y="552152"/>
                  </a:cubicBezTo>
                  <a:cubicBezTo>
                    <a:pt x="5433715" y="552152"/>
                    <a:pt x="5409592" y="547067"/>
                    <a:pt x="5389624" y="536897"/>
                  </a:cubicBezTo>
                  <a:cubicBezTo>
                    <a:pt x="5369656" y="526727"/>
                    <a:pt x="5354464" y="511907"/>
                    <a:pt x="5344046" y="492435"/>
                  </a:cubicBezTo>
                  <a:cubicBezTo>
                    <a:pt x="5333628" y="472963"/>
                    <a:pt x="5328419" y="449337"/>
                    <a:pt x="5328419" y="421555"/>
                  </a:cubicBezTo>
                  <a:lnTo>
                    <a:pt x="5328419" y="393650"/>
                  </a:lnTo>
                  <a:lnTo>
                    <a:pt x="5409530" y="393278"/>
                  </a:lnTo>
                  <a:lnTo>
                    <a:pt x="5409530" y="420067"/>
                  </a:lnTo>
                  <a:cubicBezTo>
                    <a:pt x="5409530" y="436686"/>
                    <a:pt x="5414119" y="449585"/>
                    <a:pt x="5423297" y="458762"/>
                  </a:cubicBezTo>
                  <a:cubicBezTo>
                    <a:pt x="5432475" y="467940"/>
                    <a:pt x="5445373" y="472529"/>
                    <a:pt x="5461992" y="472529"/>
                  </a:cubicBezTo>
                  <a:cubicBezTo>
                    <a:pt x="5478115" y="472529"/>
                    <a:pt x="5490579" y="468002"/>
                    <a:pt x="5499385" y="458949"/>
                  </a:cubicBezTo>
                  <a:cubicBezTo>
                    <a:pt x="5508191" y="449895"/>
                    <a:pt x="5512593" y="437058"/>
                    <a:pt x="5512593" y="420439"/>
                  </a:cubicBezTo>
                  <a:lnTo>
                    <a:pt x="5512593" y="373186"/>
                  </a:lnTo>
                  <a:cubicBezTo>
                    <a:pt x="5512593" y="361528"/>
                    <a:pt x="5509555" y="351606"/>
                    <a:pt x="5503478" y="343421"/>
                  </a:cubicBezTo>
                  <a:cubicBezTo>
                    <a:pt x="5497401" y="335235"/>
                    <a:pt x="5489773" y="328352"/>
                    <a:pt x="5480595" y="322771"/>
                  </a:cubicBezTo>
                  <a:cubicBezTo>
                    <a:pt x="5471417" y="317190"/>
                    <a:pt x="5458767" y="310555"/>
                    <a:pt x="5442644" y="302865"/>
                  </a:cubicBezTo>
                  <a:cubicBezTo>
                    <a:pt x="5441900" y="302617"/>
                    <a:pt x="5441156" y="302307"/>
                    <a:pt x="5440412" y="301935"/>
                  </a:cubicBezTo>
                  <a:cubicBezTo>
                    <a:pt x="5439668" y="301563"/>
                    <a:pt x="5438924" y="301253"/>
                    <a:pt x="5438179" y="301005"/>
                  </a:cubicBezTo>
                  <a:lnTo>
                    <a:pt x="5433342" y="298772"/>
                  </a:lnTo>
                  <a:cubicBezTo>
                    <a:pt x="5411762" y="288354"/>
                    <a:pt x="5393841" y="277936"/>
                    <a:pt x="5379578" y="267518"/>
                  </a:cubicBezTo>
                  <a:cubicBezTo>
                    <a:pt x="5365316" y="257100"/>
                    <a:pt x="5353285" y="242962"/>
                    <a:pt x="5343487" y="225102"/>
                  </a:cubicBezTo>
                  <a:cubicBezTo>
                    <a:pt x="5333690" y="207243"/>
                    <a:pt x="5328791" y="184919"/>
                    <a:pt x="5328791" y="158130"/>
                  </a:cubicBezTo>
                  <a:lnTo>
                    <a:pt x="5328791" y="128364"/>
                  </a:lnTo>
                  <a:cubicBezTo>
                    <a:pt x="5328791" y="101327"/>
                    <a:pt x="5333937" y="78197"/>
                    <a:pt x="5344232" y="58973"/>
                  </a:cubicBezTo>
                  <a:cubicBezTo>
                    <a:pt x="5354526" y="39749"/>
                    <a:pt x="5369595" y="25114"/>
                    <a:pt x="5389438" y="15069"/>
                  </a:cubicBezTo>
                  <a:cubicBezTo>
                    <a:pt x="5409282" y="5023"/>
                    <a:pt x="5433219" y="0"/>
                    <a:pt x="5461248" y="0"/>
                  </a:cubicBezTo>
                  <a:close/>
                  <a:moveTo>
                    <a:pt x="4975845" y="0"/>
                  </a:moveTo>
                  <a:cubicBezTo>
                    <a:pt x="5002882" y="0"/>
                    <a:pt x="5025950" y="5395"/>
                    <a:pt x="5045050" y="16185"/>
                  </a:cubicBezTo>
                  <a:cubicBezTo>
                    <a:pt x="5064149" y="26975"/>
                    <a:pt x="5078722" y="42726"/>
                    <a:pt x="5088768" y="63438"/>
                  </a:cubicBezTo>
                  <a:cubicBezTo>
                    <a:pt x="5098814" y="84150"/>
                    <a:pt x="5103837" y="109016"/>
                    <a:pt x="5103837" y="138038"/>
                  </a:cubicBezTo>
                  <a:lnTo>
                    <a:pt x="5103837" y="171524"/>
                  </a:lnTo>
                  <a:lnTo>
                    <a:pt x="5021237" y="171524"/>
                  </a:lnTo>
                  <a:lnTo>
                    <a:pt x="5021237" y="138038"/>
                  </a:lnTo>
                  <a:cubicBezTo>
                    <a:pt x="5021237" y="126132"/>
                    <a:pt x="5019501" y="115900"/>
                    <a:pt x="5016028" y="107342"/>
                  </a:cubicBezTo>
                  <a:cubicBezTo>
                    <a:pt x="5012555" y="98784"/>
                    <a:pt x="5007409" y="92273"/>
                    <a:pt x="5000587" y="87808"/>
                  </a:cubicBezTo>
                  <a:cubicBezTo>
                    <a:pt x="4993766" y="83344"/>
                    <a:pt x="4985519" y="81111"/>
                    <a:pt x="4975845" y="81111"/>
                  </a:cubicBezTo>
                  <a:cubicBezTo>
                    <a:pt x="4966419" y="81111"/>
                    <a:pt x="4958358" y="83344"/>
                    <a:pt x="4951660" y="87808"/>
                  </a:cubicBezTo>
                  <a:cubicBezTo>
                    <a:pt x="4944963" y="92273"/>
                    <a:pt x="4939816" y="98784"/>
                    <a:pt x="4936219" y="107342"/>
                  </a:cubicBezTo>
                  <a:cubicBezTo>
                    <a:pt x="4932622" y="115900"/>
                    <a:pt x="4930824" y="126132"/>
                    <a:pt x="4930824" y="138038"/>
                  </a:cubicBezTo>
                  <a:lnTo>
                    <a:pt x="4930824" y="414114"/>
                  </a:lnTo>
                  <a:cubicBezTo>
                    <a:pt x="4930824" y="426020"/>
                    <a:pt x="4932622" y="436190"/>
                    <a:pt x="4936219" y="444624"/>
                  </a:cubicBezTo>
                  <a:cubicBezTo>
                    <a:pt x="4939816" y="453057"/>
                    <a:pt x="4944963" y="459507"/>
                    <a:pt x="4951660" y="463971"/>
                  </a:cubicBezTo>
                  <a:cubicBezTo>
                    <a:pt x="4958358" y="468436"/>
                    <a:pt x="4966419" y="470669"/>
                    <a:pt x="4975845" y="470669"/>
                  </a:cubicBezTo>
                  <a:cubicBezTo>
                    <a:pt x="4985519" y="470669"/>
                    <a:pt x="4993766" y="468436"/>
                    <a:pt x="5000587" y="463971"/>
                  </a:cubicBezTo>
                  <a:cubicBezTo>
                    <a:pt x="5007409" y="459507"/>
                    <a:pt x="5012555" y="453057"/>
                    <a:pt x="5016028" y="444624"/>
                  </a:cubicBezTo>
                  <a:cubicBezTo>
                    <a:pt x="5019501" y="436190"/>
                    <a:pt x="5021237" y="425896"/>
                    <a:pt x="5021237" y="413742"/>
                  </a:cubicBezTo>
                  <a:lnTo>
                    <a:pt x="5021237" y="380628"/>
                  </a:lnTo>
                  <a:lnTo>
                    <a:pt x="5103837" y="380628"/>
                  </a:lnTo>
                  <a:lnTo>
                    <a:pt x="5103837" y="413742"/>
                  </a:lnTo>
                  <a:cubicBezTo>
                    <a:pt x="5103837" y="442763"/>
                    <a:pt x="5098814" y="467630"/>
                    <a:pt x="5088768" y="488342"/>
                  </a:cubicBezTo>
                  <a:cubicBezTo>
                    <a:pt x="5078722" y="509054"/>
                    <a:pt x="5064149" y="524867"/>
                    <a:pt x="5045050" y="535781"/>
                  </a:cubicBezTo>
                  <a:cubicBezTo>
                    <a:pt x="5025950" y="546695"/>
                    <a:pt x="5002882" y="552152"/>
                    <a:pt x="4975845" y="552152"/>
                  </a:cubicBezTo>
                  <a:cubicBezTo>
                    <a:pt x="4949056" y="552152"/>
                    <a:pt x="4926111" y="546695"/>
                    <a:pt x="4907012" y="535781"/>
                  </a:cubicBezTo>
                  <a:cubicBezTo>
                    <a:pt x="4887912" y="524867"/>
                    <a:pt x="4873339" y="509116"/>
                    <a:pt x="4863294" y="488528"/>
                  </a:cubicBezTo>
                  <a:cubicBezTo>
                    <a:pt x="4853248" y="467940"/>
                    <a:pt x="4848225" y="443136"/>
                    <a:pt x="4848225" y="414114"/>
                  </a:cubicBezTo>
                  <a:lnTo>
                    <a:pt x="4848225" y="138038"/>
                  </a:lnTo>
                  <a:cubicBezTo>
                    <a:pt x="4848225" y="109016"/>
                    <a:pt x="4853248" y="84150"/>
                    <a:pt x="4863294" y="63438"/>
                  </a:cubicBezTo>
                  <a:cubicBezTo>
                    <a:pt x="4873339" y="42726"/>
                    <a:pt x="4887912" y="26975"/>
                    <a:pt x="4907012" y="16185"/>
                  </a:cubicBezTo>
                  <a:cubicBezTo>
                    <a:pt x="4926111" y="5395"/>
                    <a:pt x="4949056" y="0"/>
                    <a:pt x="4975845" y="0"/>
                  </a:cubicBezTo>
                  <a:close/>
                  <a:moveTo>
                    <a:pt x="3909045" y="0"/>
                  </a:moveTo>
                  <a:cubicBezTo>
                    <a:pt x="3936082" y="0"/>
                    <a:pt x="3959150" y="5395"/>
                    <a:pt x="3978250" y="16185"/>
                  </a:cubicBezTo>
                  <a:cubicBezTo>
                    <a:pt x="3997349" y="26975"/>
                    <a:pt x="4011922" y="42726"/>
                    <a:pt x="4021968" y="63438"/>
                  </a:cubicBezTo>
                  <a:cubicBezTo>
                    <a:pt x="4032014" y="84150"/>
                    <a:pt x="4037037" y="109016"/>
                    <a:pt x="4037037" y="138038"/>
                  </a:cubicBezTo>
                  <a:lnTo>
                    <a:pt x="4037037" y="171524"/>
                  </a:lnTo>
                  <a:lnTo>
                    <a:pt x="3954438" y="171524"/>
                  </a:lnTo>
                  <a:lnTo>
                    <a:pt x="3954438" y="138038"/>
                  </a:lnTo>
                  <a:cubicBezTo>
                    <a:pt x="3954438" y="126132"/>
                    <a:pt x="3952701" y="115900"/>
                    <a:pt x="3949229" y="107342"/>
                  </a:cubicBezTo>
                  <a:cubicBezTo>
                    <a:pt x="3945756" y="98784"/>
                    <a:pt x="3940609" y="92273"/>
                    <a:pt x="3933788" y="87808"/>
                  </a:cubicBezTo>
                  <a:cubicBezTo>
                    <a:pt x="3926966" y="83344"/>
                    <a:pt x="3918719" y="81111"/>
                    <a:pt x="3909045" y="81111"/>
                  </a:cubicBezTo>
                  <a:cubicBezTo>
                    <a:pt x="3899619" y="81111"/>
                    <a:pt x="3891558" y="83344"/>
                    <a:pt x="3884860" y="87808"/>
                  </a:cubicBezTo>
                  <a:cubicBezTo>
                    <a:pt x="3878163" y="92273"/>
                    <a:pt x="3873016" y="98784"/>
                    <a:pt x="3869419" y="107342"/>
                  </a:cubicBezTo>
                  <a:cubicBezTo>
                    <a:pt x="3865823" y="115900"/>
                    <a:pt x="3864024" y="126132"/>
                    <a:pt x="3864024" y="138038"/>
                  </a:cubicBezTo>
                  <a:lnTo>
                    <a:pt x="3864024" y="414114"/>
                  </a:lnTo>
                  <a:cubicBezTo>
                    <a:pt x="3864024" y="426020"/>
                    <a:pt x="3865823" y="436190"/>
                    <a:pt x="3869419" y="444624"/>
                  </a:cubicBezTo>
                  <a:cubicBezTo>
                    <a:pt x="3873016" y="453057"/>
                    <a:pt x="3878163" y="459507"/>
                    <a:pt x="3884860" y="463971"/>
                  </a:cubicBezTo>
                  <a:cubicBezTo>
                    <a:pt x="3891558" y="468436"/>
                    <a:pt x="3899619" y="470669"/>
                    <a:pt x="3909045" y="470669"/>
                  </a:cubicBezTo>
                  <a:cubicBezTo>
                    <a:pt x="3918719" y="470669"/>
                    <a:pt x="3926966" y="468436"/>
                    <a:pt x="3933788" y="463971"/>
                  </a:cubicBezTo>
                  <a:cubicBezTo>
                    <a:pt x="3940609" y="459507"/>
                    <a:pt x="3945756" y="453057"/>
                    <a:pt x="3949229" y="444624"/>
                  </a:cubicBezTo>
                  <a:cubicBezTo>
                    <a:pt x="3952701" y="436190"/>
                    <a:pt x="3954438" y="425896"/>
                    <a:pt x="3954438" y="413742"/>
                  </a:cubicBezTo>
                  <a:lnTo>
                    <a:pt x="3954438" y="380628"/>
                  </a:lnTo>
                  <a:lnTo>
                    <a:pt x="4037037" y="380628"/>
                  </a:lnTo>
                  <a:lnTo>
                    <a:pt x="4037037" y="413742"/>
                  </a:lnTo>
                  <a:cubicBezTo>
                    <a:pt x="4037037" y="442763"/>
                    <a:pt x="4032014" y="467630"/>
                    <a:pt x="4021968" y="488342"/>
                  </a:cubicBezTo>
                  <a:cubicBezTo>
                    <a:pt x="4011922" y="509054"/>
                    <a:pt x="3997349" y="524867"/>
                    <a:pt x="3978250" y="535781"/>
                  </a:cubicBezTo>
                  <a:cubicBezTo>
                    <a:pt x="3959150" y="546695"/>
                    <a:pt x="3936082" y="552152"/>
                    <a:pt x="3909045" y="552152"/>
                  </a:cubicBezTo>
                  <a:cubicBezTo>
                    <a:pt x="3882256" y="552152"/>
                    <a:pt x="3859311" y="546695"/>
                    <a:pt x="3840212" y="535781"/>
                  </a:cubicBezTo>
                  <a:cubicBezTo>
                    <a:pt x="3821112" y="524867"/>
                    <a:pt x="3806540" y="509116"/>
                    <a:pt x="3796494" y="488528"/>
                  </a:cubicBezTo>
                  <a:cubicBezTo>
                    <a:pt x="3786448" y="467940"/>
                    <a:pt x="3781425" y="443136"/>
                    <a:pt x="3781425" y="414114"/>
                  </a:cubicBezTo>
                  <a:lnTo>
                    <a:pt x="3781425" y="138038"/>
                  </a:lnTo>
                  <a:cubicBezTo>
                    <a:pt x="3781425" y="109016"/>
                    <a:pt x="3786448" y="84150"/>
                    <a:pt x="3796494" y="63438"/>
                  </a:cubicBezTo>
                  <a:cubicBezTo>
                    <a:pt x="3806540" y="42726"/>
                    <a:pt x="3821112" y="26975"/>
                    <a:pt x="3840212" y="16185"/>
                  </a:cubicBezTo>
                  <a:cubicBezTo>
                    <a:pt x="3859311" y="5395"/>
                    <a:pt x="3882256" y="0"/>
                    <a:pt x="3909045" y="0"/>
                  </a:cubicBezTo>
                  <a:close/>
                  <a:moveTo>
                    <a:pt x="2288828" y="0"/>
                  </a:moveTo>
                  <a:cubicBezTo>
                    <a:pt x="2317601" y="0"/>
                    <a:pt x="2342158" y="5085"/>
                    <a:pt x="2362498" y="15255"/>
                  </a:cubicBezTo>
                  <a:cubicBezTo>
                    <a:pt x="2382837" y="25425"/>
                    <a:pt x="2398403" y="40369"/>
                    <a:pt x="2409192" y="60089"/>
                  </a:cubicBezTo>
                  <a:cubicBezTo>
                    <a:pt x="2419982" y="79809"/>
                    <a:pt x="2425377" y="103559"/>
                    <a:pt x="2425377" y="131341"/>
                  </a:cubicBezTo>
                  <a:lnTo>
                    <a:pt x="2425377" y="420439"/>
                  </a:lnTo>
                  <a:cubicBezTo>
                    <a:pt x="2425377" y="448221"/>
                    <a:pt x="2419982" y="471909"/>
                    <a:pt x="2409192" y="491505"/>
                  </a:cubicBezTo>
                  <a:cubicBezTo>
                    <a:pt x="2398403" y="511100"/>
                    <a:pt x="2382837" y="526107"/>
                    <a:pt x="2362498" y="536525"/>
                  </a:cubicBezTo>
                  <a:cubicBezTo>
                    <a:pt x="2342158" y="546943"/>
                    <a:pt x="2317601" y="552152"/>
                    <a:pt x="2288828" y="552152"/>
                  </a:cubicBezTo>
                  <a:cubicBezTo>
                    <a:pt x="2260302" y="552152"/>
                    <a:pt x="2235808" y="546943"/>
                    <a:pt x="2215344" y="536525"/>
                  </a:cubicBezTo>
                  <a:cubicBezTo>
                    <a:pt x="2194880" y="526107"/>
                    <a:pt x="2179315" y="511100"/>
                    <a:pt x="2168649" y="491505"/>
                  </a:cubicBezTo>
                  <a:cubicBezTo>
                    <a:pt x="2157983" y="471909"/>
                    <a:pt x="2152650" y="448221"/>
                    <a:pt x="2152650" y="420439"/>
                  </a:cubicBezTo>
                  <a:lnTo>
                    <a:pt x="2152650" y="131341"/>
                  </a:lnTo>
                  <a:cubicBezTo>
                    <a:pt x="2152650" y="103559"/>
                    <a:pt x="2157983" y="79809"/>
                    <a:pt x="2168649" y="60089"/>
                  </a:cubicBezTo>
                  <a:cubicBezTo>
                    <a:pt x="2179315" y="40369"/>
                    <a:pt x="2194880" y="25425"/>
                    <a:pt x="2215344" y="15255"/>
                  </a:cubicBezTo>
                  <a:cubicBezTo>
                    <a:pt x="2235808" y="5085"/>
                    <a:pt x="2260302" y="0"/>
                    <a:pt x="2288828" y="0"/>
                  </a:cubicBezTo>
                  <a:close/>
                </a:path>
              </a:pathLst>
            </a:custGeom>
            <a:solidFill>
              <a:schemeClr val="bg1">
                <a:alpha val="1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6000" b="1" dirty="0">
                <a:solidFill>
                  <a:schemeClr val="bg1">
                    <a:alpha val="10000"/>
                  </a:schemeClr>
                </a:solidFill>
                <a:latin typeface="Bahnschrift SemiBold Condensed" panose="020B0502040204020203" pitchFamily="34" charset="0"/>
              </a:endParaRPr>
            </a:p>
          </p:txBody>
        </p:sp>
      </p:grpSp>
      <p:sp>
        <p:nvSpPr>
          <p:cNvPr id="9" name="iṧḷîḋè">
            <a:extLst>
              <a:ext uri="{FF2B5EF4-FFF2-40B4-BE49-F238E27FC236}">
                <a16:creationId xmlns:a16="http://schemas.microsoft.com/office/drawing/2014/main" id="{A6A92994-E057-4842-A98E-362667DA1461}"/>
              </a:ext>
            </a:extLst>
          </p:cNvPr>
          <p:cNvSpPr txBox="1"/>
          <p:nvPr/>
        </p:nvSpPr>
        <p:spPr>
          <a:xfrm>
            <a:off x="1131267" y="1668368"/>
            <a:ext cx="5052250" cy="584775"/>
          </a:xfrm>
          <a:prstGeom prst="rect">
            <a:avLst/>
          </a:prstGeom>
          <a:noFill/>
        </p:spPr>
        <p:txBody>
          <a:bodyPr wrap="square" rtlCol="0">
            <a:spAutoFit/>
          </a:bodyPr>
          <a:lstStyle>
            <a:defPPr>
              <a:defRPr lang="zh-CN"/>
            </a:defPPr>
            <a:lvl1pPr>
              <a:lnSpc>
                <a:spcPct val="150000"/>
              </a:lnSpc>
              <a:defRPr sz="1400"/>
            </a:lvl1pPr>
          </a:lstStyle>
          <a:p>
            <a:pPr>
              <a:lnSpc>
                <a:spcPct val="100000"/>
              </a:lnSpc>
            </a:pPr>
            <a:r>
              <a:rPr lang="en-GB" sz="3200" b="1" i="0" dirty="0">
                <a:solidFill>
                  <a:schemeClr val="bg1"/>
                </a:solidFill>
                <a:effectLst/>
              </a:rPr>
              <a:t>Watch out for electricity!</a:t>
            </a:r>
            <a:endParaRPr lang="zh-CN" altLang="en-US" sz="3200" b="1" dirty="0">
              <a:solidFill>
                <a:schemeClr val="bg1"/>
              </a:solidFill>
            </a:endParaRPr>
          </a:p>
        </p:txBody>
      </p:sp>
    </p:spTree>
    <p:custDataLst>
      <p:tags r:id="rId1"/>
    </p:custDataLst>
    <p:extLst>
      <p:ext uri="{BB962C8B-B14F-4D97-AF65-F5344CB8AC3E}">
        <p14:creationId xmlns:p14="http://schemas.microsoft.com/office/powerpoint/2010/main" val="2752573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ïsļídè"/>
        <p:cNvGrpSpPr/>
        <p:nvPr/>
      </p:nvGrpSpPr>
      <p:grpSpPr>
        <a:xfrm>
          <a:off x="0" y="0"/>
          <a:ext cx="0" cy="0"/>
          <a:chOff x="0" y="0"/>
          <a:chExt cx="0" cy="0"/>
        </a:xfrm>
      </p:grpSpPr>
      <p:sp>
        <p:nvSpPr>
          <p:cNvPr id="7" name="íṣlîdé">
            <a:extLst>
              <a:ext uri="{FF2B5EF4-FFF2-40B4-BE49-F238E27FC236}">
                <a16:creationId xmlns:a16="http://schemas.microsoft.com/office/drawing/2014/main" id="{2E42B204-3494-4BD1-AD39-8F299CB0B2D9}"/>
              </a:ext>
            </a:extLst>
          </p:cNvPr>
          <p:cNvSpPr>
            <a:spLocks noGrp="1"/>
          </p:cNvSpPr>
          <p:nvPr>
            <p:ph type="body" sz="quarter" idx="10"/>
          </p:nvPr>
        </p:nvSpPr>
        <p:spPr>
          <a:xfrm>
            <a:off x="6876653" y="6013290"/>
            <a:ext cx="4642248" cy="180659"/>
          </a:xfrm>
        </p:spPr>
        <p:txBody>
          <a:bodyPr/>
          <a:lstStyle/>
          <a:p>
            <a:r>
              <a:rPr lang="en-US" altLang="zh-CN" dirty="0"/>
              <a:t>Designed by iSlide</a:t>
            </a:r>
            <a:br>
              <a:rPr lang="en-US" altLang="zh-CN" dirty="0"/>
            </a:br>
            <a:r>
              <a:rPr lang="en-US" altLang="zh-CN" dirty="0"/>
              <a:t>Information and design ideas on </a:t>
            </a:r>
            <a:r>
              <a:rPr lang="en-US" altLang="zh-CN" dirty="0">
                <a:hlinkClick r:id="rId2"/>
              </a:rPr>
              <a:t>https://islide-powerpoint.com</a:t>
            </a:r>
            <a:r>
              <a:rPr lang="en-US" altLang="zh-CN" dirty="0"/>
              <a:t> </a:t>
            </a:r>
          </a:p>
          <a:p>
            <a:endParaRPr lang="en-US" altLang="zh-CN" dirty="0"/>
          </a:p>
        </p:txBody>
      </p:sp>
      <p:sp>
        <p:nvSpPr>
          <p:cNvPr id="8" name="íṩľîḑe">
            <a:extLst>
              <a:ext uri="{FF2B5EF4-FFF2-40B4-BE49-F238E27FC236}">
                <a16:creationId xmlns:a16="http://schemas.microsoft.com/office/drawing/2014/main" id="{FDCDECC4-33AC-4EB2-8F83-7842F33A9F3A}"/>
              </a:ext>
            </a:extLst>
          </p:cNvPr>
          <p:cNvSpPr>
            <a:spLocks noGrp="1"/>
          </p:cNvSpPr>
          <p:nvPr>
            <p:ph type="body" sz="quarter" idx="11"/>
          </p:nvPr>
        </p:nvSpPr>
        <p:spPr>
          <a:xfrm>
            <a:off x="660400" y="6013290"/>
            <a:ext cx="3651251" cy="180659"/>
          </a:xfrm>
        </p:spPr>
        <p:txBody>
          <a:bodyPr/>
          <a:lstStyle/>
          <a:p>
            <a:r>
              <a:rPr lang="en-US" altLang="zh-CN" dirty="0"/>
              <a:t>www.islide.cc</a:t>
            </a:r>
            <a:endParaRPr lang="en-US" altLang="en-US" dirty="0"/>
          </a:p>
        </p:txBody>
      </p:sp>
      <p:grpSp>
        <p:nvGrpSpPr>
          <p:cNvPr id="3" name="iŝḻïḍe">
            <a:extLst>
              <a:ext uri="{FF2B5EF4-FFF2-40B4-BE49-F238E27FC236}">
                <a16:creationId xmlns:a16="http://schemas.microsoft.com/office/drawing/2014/main" id="{ACFAC397-1150-45A9-9193-31EF75517645}"/>
              </a:ext>
            </a:extLst>
          </p:cNvPr>
          <p:cNvGrpSpPr/>
          <p:nvPr/>
        </p:nvGrpSpPr>
        <p:grpSpPr>
          <a:xfrm>
            <a:off x="2583936" y="1909962"/>
            <a:ext cx="8446543" cy="2948179"/>
            <a:chOff x="2583936" y="1909962"/>
            <a:chExt cx="8446543" cy="2948179"/>
          </a:xfrm>
        </p:grpSpPr>
        <p:sp>
          <p:nvSpPr>
            <p:cNvPr id="16" name="ïśḷíḍe">
              <a:extLst>
                <a:ext uri="{FF2B5EF4-FFF2-40B4-BE49-F238E27FC236}">
                  <a16:creationId xmlns:a16="http://schemas.microsoft.com/office/drawing/2014/main" id="{4D53499F-FADE-419F-8D61-A899647FB0E5}"/>
                </a:ext>
              </a:extLst>
            </p:cNvPr>
            <p:cNvSpPr txBox="1"/>
            <p:nvPr/>
          </p:nvSpPr>
          <p:spPr>
            <a:xfrm>
              <a:off x="5841157" y="1909962"/>
              <a:ext cx="4381119" cy="738504"/>
            </a:xfrm>
            <a:custGeom>
              <a:avLst/>
              <a:gdLst/>
              <a:ahLst/>
              <a:cxnLst/>
              <a:rect l="l" t="t" r="r" b="b"/>
              <a:pathLst>
                <a:path w="4381119" h="738504">
                  <a:moveTo>
                    <a:pt x="623772" y="206025"/>
                  </a:moveTo>
                  <a:lnTo>
                    <a:pt x="568425" y="493663"/>
                  </a:lnTo>
                  <a:lnTo>
                    <a:pt x="679391" y="493663"/>
                  </a:lnTo>
                  <a:close/>
                  <a:moveTo>
                    <a:pt x="3735949" y="111472"/>
                  </a:moveTo>
                  <a:lnTo>
                    <a:pt x="3735949" y="627032"/>
                  </a:lnTo>
                  <a:lnTo>
                    <a:pt x="3810098" y="627032"/>
                  </a:lnTo>
                  <a:cubicBezTo>
                    <a:pt x="3827018" y="627032"/>
                    <a:pt x="3840039" y="621889"/>
                    <a:pt x="3849163" y="611605"/>
                  </a:cubicBezTo>
                  <a:cubicBezTo>
                    <a:pt x="3858287" y="601320"/>
                    <a:pt x="3862848" y="586888"/>
                    <a:pt x="3862848" y="568310"/>
                  </a:cubicBezTo>
                  <a:lnTo>
                    <a:pt x="3862848" y="169697"/>
                  </a:lnTo>
                  <a:cubicBezTo>
                    <a:pt x="3862848" y="151118"/>
                    <a:pt x="3858287" y="136769"/>
                    <a:pt x="3849163" y="126650"/>
                  </a:cubicBezTo>
                  <a:cubicBezTo>
                    <a:pt x="3840039" y="116532"/>
                    <a:pt x="3827018" y="111472"/>
                    <a:pt x="3810098" y="111472"/>
                  </a:cubicBezTo>
                  <a:close/>
                  <a:moveTo>
                    <a:pt x="4065115" y="7465"/>
                  </a:moveTo>
                  <a:lnTo>
                    <a:pt x="4116869" y="7465"/>
                  </a:lnTo>
                  <a:lnTo>
                    <a:pt x="4174099" y="7465"/>
                  </a:lnTo>
                  <a:lnTo>
                    <a:pt x="4381119" y="7465"/>
                  </a:lnTo>
                  <a:lnTo>
                    <a:pt x="4381119" y="112468"/>
                  </a:lnTo>
                  <a:lnTo>
                    <a:pt x="4174099" y="112468"/>
                  </a:lnTo>
                  <a:lnTo>
                    <a:pt x="4174099" y="318990"/>
                  </a:lnTo>
                  <a:lnTo>
                    <a:pt x="4356237" y="318990"/>
                  </a:lnTo>
                  <a:lnTo>
                    <a:pt x="4356237" y="423993"/>
                  </a:lnTo>
                  <a:lnTo>
                    <a:pt x="4174099" y="423993"/>
                  </a:lnTo>
                  <a:lnTo>
                    <a:pt x="4174099" y="626036"/>
                  </a:lnTo>
                  <a:lnTo>
                    <a:pt x="4381119" y="626036"/>
                  </a:lnTo>
                  <a:lnTo>
                    <a:pt x="4381119" y="731039"/>
                  </a:lnTo>
                  <a:lnTo>
                    <a:pt x="4174099" y="731039"/>
                  </a:lnTo>
                  <a:lnTo>
                    <a:pt x="4116869" y="731039"/>
                  </a:lnTo>
                  <a:lnTo>
                    <a:pt x="4065115" y="731039"/>
                  </a:lnTo>
                  <a:close/>
                  <a:moveTo>
                    <a:pt x="3626965" y="7465"/>
                  </a:moveTo>
                  <a:lnTo>
                    <a:pt x="3698128" y="7465"/>
                  </a:lnTo>
                  <a:lnTo>
                    <a:pt x="3735949" y="7465"/>
                  </a:lnTo>
                  <a:lnTo>
                    <a:pt x="3815074" y="7465"/>
                  </a:lnTo>
                  <a:cubicBezTo>
                    <a:pt x="3848251" y="7465"/>
                    <a:pt x="3876616" y="13602"/>
                    <a:pt x="3900171" y="25877"/>
                  </a:cubicBezTo>
                  <a:cubicBezTo>
                    <a:pt x="3923727" y="38153"/>
                    <a:pt x="3941725" y="55985"/>
                    <a:pt x="3954166" y="79374"/>
                  </a:cubicBezTo>
                  <a:cubicBezTo>
                    <a:pt x="3966607" y="102763"/>
                    <a:pt x="3972827" y="131046"/>
                    <a:pt x="3972827" y="164223"/>
                  </a:cubicBezTo>
                  <a:lnTo>
                    <a:pt x="3972827" y="574281"/>
                  </a:lnTo>
                  <a:cubicBezTo>
                    <a:pt x="3972827" y="607126"/>
                    <a:pt x="3966607" y="635326"/>
                    <a:pt x="3954166" y="658881"/>
                  </a:cubicBezTo>
                  <a:cubicBezTo>
                    <a:pt x="3941725" y="682436"/>
                    <a:pt x="3923643" y="700351"/>
                    <a:pt x="3899923" y="712626"/>
                  </a:cubicBezTo>
                  <a:cubicBezTo>
                    <a:pt x="3876201" y="724902"/>
                    <a:pt x="3847753" y="731039"/>
                    <a:pt x="3814577" y="731039"/>
                  </a:cubicBezTo>
                  <a:lnTo>
                    <a:pt x="3735949" y="731039"/>
                  </a:lnTo>
                  <a:lnTo>
                    <a:pt x="3698128" y="731039"/>
                  </a:lnTo>
                  <a:lnTo>
                    <a:pt x="3626965" y="731039"/>
                  </a:lnTo>
                  <a:close/>
                  <a:moveTo>
                    <a:pt x="3430991" y="7465"/>
                  </a:moveTo>
                  <a:lnTo>
                    <a:pt x="3539975" y="7465"/>
                  </a:lnTo>
                  <a:lnTo>
                    <a:pt x="3539975" y="731039"/>
                  </a:lnTo>
                  <a:lnTo>
                    <a:pt x="3430991" y="731039"/>
                  </a:lnTo>
                  <a:close/>
                  <a:moveTo>
                    <a:pt x="3010895" y="7465"/>
                  </a:moveTo>
                  <a:lnTo>
                    <a:pt x="3119879" y="7465"/>
                  </a:lnTo>
                  <a:lnTo>
                    <a:pt x="3119879" y="565821"/>
                  </a:lnTo>
                  <a:cubicBezTo>
                    <a:pt x="3119879" y="586391"/>
                    <a:pt x="3125022" y="602315"/>
                    <a:pt x="3135307" y="613595"/>
                  </a:cubicBezTo>
                  <a:cubicBezTo>
                    <a:pt x="3145591" y="624875"/>
                    <a:pt x="3160189" y="630515"/>
                    <a:pt x="3179099" y="630515"/>
                  </a:cubicBezTo>
                  <a:cubicBezTo>
                    <a:pt x="3198341" y="630515"/>
                    <a:pt x="3213188" y="624875"/>
                    <a:pt x="3223638" y="613595"/>
                  </a:cubicBezTo>
                  <a:cubicBezTo>
                    <a:pt x="3234089" y="602315"/>
                    <a:pt x="3239314" y="586391"/>
                    <a:pt x="3239314" y="565821"/>
                  </a:cubicBezTo>
                  <a:lnTo>
                    <a:pt x="3239314" y="7465"/>
                  </a:lnTo>
                  <a:lnTo>
                    <a:pt x="3348796" y="7465"/>
                  </a:lnTo>
                  <a:lnTo>
                    <a:pt x="3348796" y="561840"/>
                  </a:lnTo>
                  <a:cubicBezTo>
                    <a:pt x="3348796" y="599329"/>
                    <a:pt x="3342160" y="631262"/>
                    <a:pt x="3328890" y="657637"/>
                  </a:cubicBezTo>
                  <a:cubicBezTo>
                    <a:pt x="3315619" y="684012"/>
                    <a:pt x="3296294" y="704083"/>
                    <a:pt x="3270915" y="717852"/>
                  </a:cubicBezTo>
                  <a:cubicBezTo>
                    <a:pt x="3245535" y="731620"/>
                    <a:pt x="3214929" y="738504"/>
                    <a:pt x="3179099" y="738504"/>
                  </a:cubicBezTo>
                  <a:cubicBezTo>
                    <a:pt x="3143601" y="738504"/>
                    <a:pt x="3113244" y="731620"/>
                    <a:pt x="3088030" y="717852"/>
                  </a:cubicBezTo>
                  <a:cubicBezTo>
                    <a:pt x="3062816" y="704083"/>
                    <a:pt x="3043657" y="684012"/>
                    <a:pt x="3030552" y="657637"/>
                  </a:cubicBezTo>
                  <a:cubicBezTo>
                    <a:pt x="3017447" y="631262"/>
                    <a:pt x="3010895" y="599329"/>
                    <a:pt x="3010895" y="561840"/>
                  </a:cubicBezTo>
                  <a:close/>
                  <a:moveTo>
                    <a:pt x="1596000" y="7465"/>
                  </a:moveTo>
                  <a:lnTo>
                    <a:pt x="1938473" y="7465"/>
                  </a:lnTo>
                  <a:lnTo>
                    <a:pt x="1952811" y="7465"/>
                  </a:lnTo>
                  <a:lnTo>
                    <a:pt x="2050442" y="7465"/>
                  </a:lnTo>
                  <a:lnTo>
                    <a:pt x="2132056" y="313018"/>
                  </a:lnTo>
                  <a:lnTo>
                    <a:pt x="2209688" y="7465"/>
                  </a:lnTo>
                  <a:lnTo>
                    <a:pt x="2322156" y="7465"/>
                  </a:lnTo>
                  <a:lnTo>
                    <a:pt x="2187294" y="440913"/>
                  </a:lnTo>
                  <a:lnTo>
                    <a:pt x="2187294" y="731039"/>
                  </a:lnTo>
                  <a:lnTo>
                    <a:pt x="2078310" y="731039"/>
                  </a:lnTo>
                  <a:lnTo>
                    <a:pt x="2078310" y="440913"/>
                  </a:lnTo>
                  <a:lnTo>
                    <a:pt x="1952811" y="51909"/>
                  </a:lnTo>
                  <a:lnTo>
                    <a:pt x="1952811" y="111472"/>
                  </a:lnTo>
                  <a:lnTo>
                    <a:pt x="1828898" y="111472"/>
                  </a:lnTo>
                  <a:lnTo>
                    <a:pt x="1828898" y="731039"/>
                  </a:lnTo>
                  <a:lnTo>
                    <a:pt x="1719914" y="731039"/>
                  </a:lnTo>
                  <a:lnTo>
                    <a:pt x="1719914" y="111472"/>
                  </a:lnTo>
                  <a:lnTo>
                    <a:pt x="1596000" y="111472"/>
                  </a:lnTo>
                  <a:close/>
                  <a:moveTo>
                    <a:pt x="1264765" y="7465"/>
                  </a:moveTo>
                  <a:lnTo>
                    <a:pt x="1316520" y="7465"/>
                  </a:lnTo>
                  <a:lnTo>
                    <a:pt x="1373749" y="7465"/>
                  </a:lnTo>
                  <a:lnTo>
                    <a:pt x="1580769" y="7465"/>
                  </a:lnTo>
                  <a:lnTo>
                    <a:pt x="1580769" y="112468"/>
                  </a:lnTo>
                  <a:lnTo>
                    <a:pt x="1373749" y="112468"/>
                  </a:lnTo>
                  <a:lnTo>
                    <a:pt x="1373749" y="318990"/>
                  </a:lnTo>
                  <a:lnTo>
                    <a:pt x="1555887" y="318990"/>
                  </a:lnTo>
                  <a:lnTo>
                    <a:pt x="1555887" y="423993"/>
                  </a:lnTo>
                  <a:lnTo>
                    <a:pt x="1373749" y="423993"/>
                  </a:lnTo>
                  <a:lnTo>
                    <a:pt x="1373749" y="626036"/>
                  </a:lnTo>
                  <a:lnTo>
                    <a:pt x="1580769" y="626036"/>
                  </a:lnTo>
                  <a:lnTo>
                    <a:pt x="1580769" y="731039"/>
                  </a:lnTo>
                  <a:lnTo>
                    <a:pt x="1373749" y="731039"/>
                  </a:lnTo>
                  <a:lnTo>
                    <a:pt x="1316520" y="731039"/>
                  </a:lnTo>
                  <a:lnTo>
                    <a:pt x="1264765" y="731039"/>
                  </a:lnTo>
                  <a:close/>
                  <a:moveTo>
                    <a:pt x="893290" y="7465"/>
                  </a:moveTo>
                  <a:lnTo>
                    <a:pt x="945543" y="7465"/>
                  </a:lnTo>
                  <a:lnTo>
                    <a:pt x="1002274" y="7465"/>
                  </a:lnTo>
                  <a:lnTo>
                    <a:pt x="1209792" y="7465"/>
                  </a:lnTo>
                  <a:lnTo>
                    <a:pt x="1209792" y="111472"/>
                  </a:lnTo>
                  <a:lnTo>
                    <a:pt x="1002274" y="111472"/>
                  </a:lnTo>
                  <a:lnTo>
                    <a:pt x="1002274" y="325957"/>
                  </a:lnTo>
                  <a:lnTo>
                    <a:pt x="1184909" y="325957"/>
                  </a:lnTo>
                  <a:lnTo>
                    <a:pt x="1184909" y="429965"/>
                  </a:lnTo>
                  <a:lnTo>
                    <a:pt x="1002274" y="429965"/>
                  </a:lnTo>
                  <a:lnTo>
                    <a:pt x="1002274" y="731039"/>
                  </a:lnTo>
                  <a:lnTo>
                    <a:pt x="893290" y="731039"/>
                  </a:lnTo>
                  <a:close/>
                  <a:moveTo>
                    <a:pt x="580477" y="7465"/>
                  </a:moveTo>
                  <a:lnTo>
                    <a:pt x="667067" y="7465"/>
                  </a:lnTo>
                  <a:lnTo>
                    <a:pt x="837261" y="731039"/>
                  </a:lnTo>
                  <a:lnTo>
                    <a:pt x="725291" y="731039"/>
                  </a:lnTo>
                  <a:lnTo>
                    <a:pt x="699117" y="595680"/>
                  </a:lnTo>
                  <a:lnTo>
                    <a:pt x="548795" y="595680"/>
                  </a:lnTo>
                  <a:lnTo>
                    <a:pt x="522750" y="731039"/>
                  </a:lnTo>
                  <a:lnTo>
                    <a:pt x="410780" y="731039"/>
                  </a:lnTo>
                  <a:close/>
                  <a:moveTo>
                    <a:pt x="2745856" y="0"/>
                  </a:moveTo>
                  <a:cubicBezTo>
                    <a:pt x="2782349" y="0"/>
                    <a:pt x="2813535" y="7050"/>
                    <a:pt x="2839413" y="21150"/>
                  </a:cubicBezTo>
                  <a:cubicBezTo>
                    <a:pt x="2865290" y="35250"/>
                    <a:pt x="2885113" y="55902"/>
                    <a:pt x="2898881" y="83107"/>
                  </a:cubicBezTo>
                  <a:cubicBezTo>
                    <a:pt x="2912649" y="110311"/>
                    <a:pt x="2919533" y="142824"/>
                    <a:pt x="2919533" y="180645"/>
                  </a:cubicBezTo>
                  <a:lnTo>
                    <a:pt x="2919533" y="226428"/>
                  </a:lnTo>
                  <a:lnTo>
                    <a:pt x="2805573" y="226428"/>
                  </a:lnTo>
                  <a:lnTo>
                    <a:pt x="2805573" y="180645"/>
                  </a:lnTo>
                  <a:cubicBezTo>
                    <a:pt x="2805573" y="165384"/>
                    <a:pt x="2803251" y="152362"/>
                    <a:pt x="2798606" y="141580"/>
                  </a:cubicBezTo>
                  <a:cubicBezTo>
                    <a:pt x="2793961" y="130797"/>
                    <a:pt x="2787160" y="122586"/>
                    <a:pt x="2778203" y="116946"/>
                  </a:cubicBezTo>
                  <a:cubicBezTo>
                    <a:pt x="2769245" y="111306"/>
                    <a:pt x="2758463" y="108486"/>
                    <a:pt x="2745856" y="108486"/>
                  </a:cubicBezTo>
                  <a:cubicBezTo>
                    <a:pt x="2732253" y="108486"/>
                    <a:pt x="2720393" y="111555"/>
                    <a:pt x="2710274" y="117693"/>
                  </a:cubicBezTo>
                  <a:cubicBezTo>
                    <a:pt x="2700155" y="123830"/>
                    <a:pt x="2692525" y="132705"/>
                    <a:pt x="2687383" y="144317"/>
                  </a:cubicBezTo>
                  <a:cubicBezTo>
                    <a:pt x="2682240" y="155928"/>
                    <a:pt x="2679669" y="169862"/>
                    <a:pt x="2679669" y="186119"/>
                  </a:cubicBezTo>
                  <a:lnTo>
                    <a:pt x="2679669" y="562338"/>
                  </a:lnTo>
                  <a:cubicBezTo>
                    <a:pt x="2679669" y="576272"/>
                    <a:pt x="2682406" y="588298"/>
                    <a:pt x="2687880" y="598417"/>
                  </a:cubicBezTo>
                  <a:cubicBezTo>
                    <a:pt x="2693354" y="608536"/>
                    <a:pt x="2701317" y="616249"/>
                    <a:pt x="2711767" y="621557"/>
                  </a:cubicBezTo>
                  <a:cubicBezTo>
                    <a:pt x="2722218" y="626866"/>
                    <a:pt x="2734576" y="629520"/>
                    <a:pt x="2748841" y="629520"/>
                  </a:cubicBezTo>
                  <a:cubicBezTo>
                    <a:pt x="2763107" y="629520"/>
                    <a:pt x="2775383" y="626700"/>
                    <a:pt x="2785667" y="621060"/>
                  </a:cubicBezTo>
                  <a:cubicBezTo>
                    <a:pt x="2795952" y="615420"/>
                    <a:pt x="2803831" y="607043"/>
                    <a:pt x="2809305" y="595929"/>
                  </a:cubicBezTo>
                  <a:cubicBezTo>
                    <a:pt x="2814779" y="584815"/>
                    <a:pt x="2817517" y="571461"/>
                    <a:pt x="2817517" y="555868"/>
                  </a:cubicBezTo>
                  <a:lnTo>
                    <a:pt x="2817517" y="444894"/>
                  </a:lnTo>
                  <a:lnTo>
                    <a:pt x="2746353" y="444894"/>
                  </a:lnTo>
                  <a:lnTo>
                    <a:pt x="2746353" y="340886"/>
                  </a:lnTo>
                  <a:lnTo>
                    <a:pt x="2925505" y="340886"/>
                  </a:lnTo>
                  <a:lnTo>
                    <a:pt x="2925505" y="554873"/>
                  </a:lnTo>
                  <a:cubicBezTo>
                    <a:pt x="2925505" y="593358"/>
                    <a:pt x="2918538" y="626285"/>
                    <a:pt x="2904604" y="653656"/>
                  </a:cubicBezTo>
                  <a:cubicBezTo>
                    <a:pt x="2890670" y="681026"/>
                    <a:pt x="2870515" y="702010"/>
                    <a:pt x="2844141" y="716608"/>
                  </a:cubicBezTo>
                  <a:cubicBezTo>
                    <a:pt x="2817765" y="731205"/>
                    <a:pt x="2785999" y="738504"/>
                    <a:pt x="2748841" y="738504"/>
                  </a:cubicBezTo>
                  <a:cubicBezTo>
                    <a:pt x="2711352" y="738504"/>
                    <a:pt x="2679171" y="731537"/>
                    <a:pt x="2652299" y="717603"/>
                  </a:cubicBezTo>
                  <a:cubicBezTo>
                    <a:pt x="2625426" y="703669"/>
                    <a:pt x="2604939" y="683514"/>
                    <a:pt x="2590840" y="657139"/>
                  </a:cubicBezTo>
                  <a:cubicBezTo>
                    <a:pt x="2576740" y="630764"/>
                    <a:pt x="2569690" y="599164"/>
                    <a:pt x="2569690" y="562338"/>
                  </a:cubicBezTo>
                  <a:lnTo>
                    <a:pt x="2569690" y="186119"/>
                  </a:lnTo>
                  <a:cubicBezTo>
                    <a:pt x="2569690" y="146971"/>
                    <a:pt x="2576574" y="113463"/>
                    <a:pt x="2590342" y="85595"/>
                  </a:cubicBezTo>
                  <a:cubicBezTo>
                    <a:pt x="2604110" y="57727"/>
                    <a:pt x="2624265" y="36494"/>
                    <a:pt x="2650806" y="21896"/>
                  </a:cubicBezTo>
                  <a:cubicBezTo>
                    <a:pt x="2677347" y="7299"/>
                    <a:pt x="2709030" y="0"/>
                    <a:pt x="2745856" y="0"/>
                  </a:cubicBezTo>
                  <a:close/>
                  <a:moveTo>
                    <a:pt x="177659" y="0"/>
                  </a:moveTo>
                  <a:cubicBezTo>
                    <a:pt x="214485" y="0"/>
                    <a:pt x="245836" y="6718"/>
                    <a:pt x="271714" y="20155"/>
                  </a:cubicBezTo>
                  <a:cubicBezTo>
                    <a:pt x="297591" y="33591"/>
                    <a:pt x="317331" y="53331"/>
                    <a:pt x="330934" y="79374"/>
                  </a:cubicBezTo>
                  <a:cubicBezTo>
                    <a:pt x="344536" y="105418"/>
                    <a:pt x="351337" y="136852"/>
                    <a:pt x="351337" y="173678"/>
                  </a:cubicBezTo>
                  <a:lnTo>
                    <a:pt x="351337" y="212992"/>
                  </a:lnTo>
                  <a:lnTo>
                    <a:pt x="242353" y="213987"/>
                  </a:lnTo>
                  <a:lnTo>
                    <a:pt x="242353" y="176166"/>
                  </a:lnTo>
                  <a:cubicBezTo>
                    <a:pt x="242353" y="153606"/>
                    <a:pt x="236796" y="136272"/>
                    <a:pt x="225682" y="124162"/>
                  </a:cubicBezTo>
                  <a:cubicBezTo>
                    <a:pt x="214568" y="112053"/>
                    <a:pt x="198560" y="105998"/>
                    <a:pt x="177659" y="105998"/>
                  </a:cubicBezTo>
                  <a:cubicBezTo>
                    <a:pt x="155763" y="105998"/>
                    <a:pt x="138926" y="111638"/>
                    <a:pt x="127148" y="122918"/>
                  </a:cubicBezTo>
                  <a:cubicBezTo>
                    <a:pt x="115371" y="134198"/>
                    <a:pt x="109482" y="150123"/>
                    <a:pt x="109482" y="170692"/>
                  </a:cubicBezTo>
                  <a:lnTo>
                    <a:pt x="109482" y="217470"/>
                  </a:lnTo>
                  <a:cubicBezTo>
                    <a:pt x="109482" y="233395"/>
                    <a:pt x="113380" y="246997"/>
                    <a:pt x="121177" y="258277"/>
                  </a:cubicBezTo>
                  <a:cubicBezTo>
                    <a:pt x="128973" y="269557"/>
                    <a:pt x="138843" y="278764"/>
                    <a:pt x="150786" y="285897"/>
                  </a:cubicBezTo>
                  <a:cubicBezTo>
                    <a:pt x="162730" y="293029"/>
                    <a:pt x="179152" y="301572"/>
                    <a:pt x="200053" y="311525"/>
                  </a:cubicBezTo>
                  <a:cubicBezTo>
                    <a:pt x="203039" y="312852"/>
                    <a:pt x="205942" y="314262"/>
                    <a:pt x="208762" y="315755"/>
                  </a:cubicBezTo>
                  <a:cubicBezTo>
                    <a:pt x="211582" y="317248"/>
                    <a:pt x="214651" y="318658"/>
                    <a:pt x="217968" y="319985"/>
                  </a:cubicBezTo>
                  <a:cubicBezTo>
                    <a:pt x="218964" y="320649"/>
                    <a:pt x="220042" y="321229"/>
                    <a:pt x="221203" y="321727"/>
                  </a:cubicBezTo>
                  <a:cubicBezTo>
                    <a:pt x="222364" y="322225"/>
                    <a:pt x="223608" y="322805"/>
                    <a:pt x="224935" y="323469"/>
                  </a:cubicBezTo>
                  <a:cubicBezTo>
                    <a:pt x="253135" y="337071"/>
                    <a:pt x="275861" y="349927"/>
                    <a:pt x="293113" y="362036"/>
                  </a:cubicBezTo>
                  <a:cubicBezTo>
                    <a:pt x="310364" y="374145"/>
                    <a:pt x="325045" y="391397"/>
                    <a:pt x="337154" y="413791"/>
                  </a:cubicBezTo>
                  <a:cubicBezTo>
                    <a:pt x="349263" y="436185"/>
                    <a:pt x="355318" y="465131"/>
                    <a:pt x="355318" y="500630"/>
                  </a:cubicBezTo>
                  <a:lnTo>
                    <a:pt x="355318" y="563831"/>
                  </a:lnTo>
                  <a:cubicBezTo>
                    <a:pt x="355318" y="600988"/>
                    <a:pt x="348434" y="632589"/>
                    <a:pt x="334666" y="658632"/>
                  </a:cubicBezTo>
                  <a:cubicBezTo>
                    <a:pt x="320898" y="684675"/>
                    <a:pt x="300826" y="704498"/>
                    <a:pt x="274451" y="718100"/>
                  </a:cubicBezTo>
                  <a:cubicBezTo>
                    <a:pt x="248076" y="731703"/>
                    <a:pt x="216144" y="738504"/>
                    <a:pt x="178655" y="738504"/>
                  </a:cubicBezTo>
                  <a:cubicBezTo>
                    <a:pt x="140834" y="738504"/>
                    <a:pt x="108570" y="731703"/>
                    <a:pt x="81863" y="718100"/>
                  </a:cubicBezTo>
                  <a:cubicBezTo>
                    <a:pt x="55156" y="704498"/>
                    <a:pt x="34835" y="684675"/>
                    <a:pt x="20901" y="658632"/>
                  </a:cubicBezTo>
                  <a:cubicBezTo>
                    <a:pt x="6967" y="632589"/>
                    <a:pt x="0" y="600988"/>
                    <a:pt x="0" y="563831"/>
                  </a:cubicBezTo>
                  <a:lnTo>
                    <a:pt x="0" y="526507"/>
                  </a:lnTo>
                  <a:lnTo>
                    <a:pt x="108487" y="526010"/>
                  </a:lnTo>
                  <a:lnTo>
                    <a:pt x="108487" y="561840"/>
                  </a:lnTo>
                  <a:cubicBezTo>
                    <a:pt x="108487" y="584068"/>
                    <a:pt x="114624" y="601320"/>
                    <a:pt x="126900" y="613595"/>
                  </a:cubicBezTo>
                  <a:cubicBezTo>
                    <a:pt x="139175" y="625870"/>
                    <a:pt x="156426" y="632008"/>
                    <a:pt x="178655" y="632008"/>
                  </a:cubicBezTo>
                  <a:cubicBezTo>
                    <a:pt x="200219" y="632008"/>
                    <a:pt x="216890" y="625953"/>
                    <a:pt x="228668" y="613844"/>
                  </a:cubicBezTo>
                  <a:cubicBezTo>
                    <a:pt x="240445" y="601735"/>
                    <a:pt x="246334" y="584566"/>
                    <a:pt x="246334" y="562338"/>
                  </a:cubicBezTo>
                  <a:lnTo>
                    <a:pt x="246334" y="499137"/>
                  </a:lnTo>
                  <a:cubicBezTo>
                    <a:pt x="246334" y="483544"/>
                    <a:pt x="242270" y="470274"/>
                    <a:pt x="234142" y="459326"/>
                  </a:cubicBezTo>
                  <a:cubicBezTo>
                    <a:pt x="226014" y="448377"/>
                    <a:pt x="215812" y="439171"/>
                    <a:pt x="203537" y="431706"/>
                  </a:cubicBezTo>
                  <a:cubicBezTo>
                    <a:pt x="191261" y="424242"/>
                    <a:pt x="174342" y="415367"/>
                    <a:pt x="152777" y="405082"/>
                  </a:cubicBezTo>
                  <a:cubicBezTo>
                    <a:pt x="151782" y="404751"/>
                    <a:pt x="150786" y="404336"/>
                    <a:pt x="149791" y="403838"/>
                  </a:cubicBezTo>
                  <a:cubicBezTo>
                    <a:pt x="148796" y="403341"/>
                    <a:pt x="147801" y="402926"/>
                    <a:pt x="146805" y="402594"/>
                  </a:cubicBezTo>
                  <a:lnTo>
                    <a:pt x="140336" y="399608"/>
                  </a:lnTo>
                  <a:cubicBezTo>
                    <a:pt x="111473" y="385674"/>
                    <a:pt x="87503" y="371740"/>
                    <a:pt x="68426" y="357806"/>
                  </a:cubicBezTo>
                  <a:cubicBezTo>
                    <a:pt x="49350" y="343872"/>
                    <a:pt x="33260" y="324962"/>
                    <a:pt x="20155" y="301075"/>
                  </a:cubicBezTo>
                  <a:cubicBezTo>
                    <a:pt x="7050" y="277188"/>
                    <a:pt x="498" y="247329"/>
                    <a:pt x="498" y="211499"/>
                  </a:cubicBezTo>
                  <a:lnTo>
                    <a:pt x="498" y="171687"/>
                  </a:lnTo>
                  <a:cubicBezTo>
                    <a:pt x="498" y="135525"/>
                    <a:pt x="7382" y="104588"/>
                    <a:pt x="21150" y="78877"/>
                  </a:cubicBezTo>
                  <a:cubicBezTo>
                    <a:pt x="34918" y="53165"/>
                    <a:pt x="55073" y="33591"/>
                    <a:pt x="81614" y="20155"/>
                  </a:cubicBezTo>
                  <a:cubicBezTo>
                    <a:pt x="108155" y="6718"/>
                    <a:pt x="140170" y="0"/>
                    <a:pt x="177659" y="0"/>
                  </a:cubicBezTo>
                  <a:close/>
                </a:path>
              </a:pathLst>
            </a:custGeom>
            <a:gradFill>
              <a:gsLst>
                <a:gs pos="0">
                  <a:schemeClr val="bg1">
                    <a:alpha val="10000"/>
                  </a:schemeClr>
                </a:gs>
                <a:gs pos="100000">
                  <a:schemeClr val="bg1">
                    <a:alpha val="0"/>
                  </a:schemeClr>
                </a:gs>
              </a:gsLst>
              <a:lin ang="5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8000" b="1" dirty="0">
                <a:gradFill>
                  <a:gsLst>
                    <a:gs pos="0">
                      <a:schemeClr val="bg1">
                        <a:alpha val="10000"/>
                      </a:schemeClr>
                    </a:gs>
                    <a:gs pos="100000">
                      <a:schemeClr val="bg1">
                        <a:alpha val="0"/>
                      </a:schemeClr>
                    </a:gs>
                  </a:gsLst>
                  <a:lin ang="5400000" scaled="0"/>
                </a:gradFill>
                <a:latin typeface="Bahnschrift SemiBold Condensed" panose="020B0502040204020203" pitchFamily="34" charset="0"/>
              </a:endParaRPr>
            </a:p>
          </p:txBody>
        </p:sp>
        <p:grpSp>
          <p:nvGrpSpPr>
            <p:cNvPr id="5" name="işľïḑè">
              <a:extLst>
                <a:ext uri="{FF2B5EF4-FFF2-40B4-BE49-F238E27FC236}">
                  <a16:creationId xmlns:a16="http://schemas.microsoft.com/office/drawing/2014/main" id="{DF74EFC2-D320-4019-8C4F-5FD2DE6D64A2}"/>
                </a:ext>
              </a:extLst>
            </p:cNvPr>
            <p:cNvGrpSpPr/>
            <p:nvPr/>
          </p:nvGrpSpPr>
          <p:grpSpPr>
            <a:xfrm>
              <a:off x="2583936" y="1914895"/>
              <a:ext cx="8446543" cy="2943246"/>
              <a:chOff x="2583936" y="1876795"/>
              <a:chExt cx="8446543" cy="2943246"/>
            </a:xfrm>
          </p:grpSpPr>
          <p:sp>
            <p:nvSpPr>
              <p:cNvPr id="13" name="íśḻíḑé">
                <a:extLst>
                  <a:ext uri="{FF2B5EF4-FFF2-40B4-BE49-F238E27FC236}">
                    <a16:creationId xmlns:a16="http://schemas.microsoft.com/office/drawing/2014/main" id="{43663176-BB28-4F66-8669-3B79F7DA4E5B}"/>
                  </a:ext>
                </a:extLst>
              </p:cNvPr>
              <p:cNvSpPr txBox="1"/>
              <p:nvPr/>
            </p:nvSpPr>
            <p:spPr>
              <a:xfrm>
                <a:off x="2583936" y="1876795"/>
                <a:ext cx="8446543" cy="739754"/>
              </a:xfrm>
              <a:prstGeom prst="rect">
                <a:avLst/>
              </a:prstGeom>
              <a:noFill/>
            </p:spPr>
            <p:txBody>
              <a:bodyPr wrap="none" rtlCol="0">
                <a:spAutoFit/>
              </a:bodyPr>
              <a:lstStyle/>
              <a:p>
                <a:pPr algn="ctr">
                  <a:lnSpc>
                    <a:spcPct val="150000"/>
                  </a:lnSpc>
                </a:pPr>
                <a:r>
                  <a:rPr lang="en-US" altLang="zh-CN" sz="3200" b="1" dirty="0">
                    <a:solidFill>
                      <a:schemeClr val="bg1"/>
                    </a:solidFill>
                  </a:rPr>
                  <a:t>Think of this before the wind &amp; rain comes</a:t>
                </a:r>
                <a:endParaRPr lang="en-GB" sz="3200" b="1" dirty="0">
                  <a:solidFill>
                    <a:schemeClr val="accent2"/>
                  </a:solidFill>
                </a:endParaRPr>
              </a:p>
            </p:txBody>
          </p:sp>
          <p:sp>
            <p:nvSpPr>
              <p:cNvPr id="14" name="îś1ide">
                <a:extLst>
                  <a:ext uri="{FF2B5EF4-FFF2-40B4-BE49-F238E27FC236}">
                    <a16:creationId xmlns:a16="http://schemas.microsoft.com/office/drawing/2014/main" id="{4039B4B3-7B99-44B8-B514-E9F239141729}"/>
                  </a:ext>
                </a:extLst>
              </p:cNvPr>
              <p:cNvSpPr txBox="1"/>
              <p:nvPr/>
            </p:nvSpPr>
            <p:spPr>
              <a:xfrm>
                <a:off x="5791544" y="3168370"/>
                <a:ext cx="4673074" cy="1651671"/>
              </a:xfrm>
              <a:prstGeom prst="rect">
                <a:avLst/>
              </a:prstGeom>
              <a:noFill/>
            </p:spPr>
            <p:txBody>
              <a:bodyPr wrap="none" rtlCol="0">
                <a:spAutoFit/>
              </a:bodyPr>
              <a:lstStyle/>
              <a:p>
                <a:pPr algn="ctr">
                  <a:lnSpc>
                    <a:spcPct val="150000"/>
                  </a:lnSpc>
                </a:pPr>
                <a:r>
                  <a:rPr lang="en-US" altLang="zh-CN" sz="3600" b="1" dirty="0">
                    <a:solidFill>
                      <a:schemeClr val="bg1"/>
                    </a:solidFill>
                  </a:rPr>
                  <a:t>Stay</a:t>
                </a:r>
                <a:r>
                  <a:rPr lang="zh-CN" altLang="en-US" sz="3600" b="1" dirty="0">
                    <a:solidFill>
                      <a:schemeClr val="bg1"/>
                    </a:solidFill>
                  </a:rPr>
                  <a:t> </a:t>
                </a:r>
                <a:r>
                  <a:rPr lang="en-US" altLang="zh-CN" sz="3600" b="1" dirty="0">
                    <a:solidFill>
                      <a:schemeClr val="bg1"/>
                    </a:solidFill>
                  </a:rPr>
                  <a:t>calm!</a:t>
                </a:r>
                <a:br>
                  <a:rPr lang="en-US" altLang="zh-CN" sz="3600" b="1" dirty="0">
                    <a:solidFill>
                      <a:schemeClr val="bg1"/>
                    </a:solidFill>
                  </a:rPr>
                </a:br>
                <a:r>
                  <a:rPr lang="en-US" altLang="zh-CN" sz="3600" b="1" dirty="0">
                    <a:solidFill>
                      <a:schemeClr val="accent2"/>
                    </a:solidFill>
                  </a:rPr>
                  <a:t>Keep safe everyone!</a:t>
                </a:r>
                <a:endParaRPr lang="en-GB" sz="3600" b="1" dirty="0">
                  <a:solidFill>
                    <a:schemeClr val="accent2"/>
                  </a:solidFill>
                </a:endParaRPr>
              </a:p>
            </p:txBody>
          </p:sp>
          <p:sp>
            <p:nvSpPr>
              <p:cNvPr id="15" name="íšḷiḋe">
                <a:extLst>
                  <a:ext uri="{FF2B5EF4-FFF2-40B4-BE49-F238E27FC236}">
                    <a16:creationId xmlns:a16="http://schemas.microsoft.com/office/drawing/2014/main" id="{8D106813-90CA-49A7-B83A-7F4FEB4D2DD4}"/>
                  </a:ext>
                </a:extLst>
              </p:cNvPr>
              <p:cNvSpPr txBox="1"/>
              <p:nvPr/>
            </p:nvSpPr>
            <p:spPr>
              <a:xfrm>
                <a:off x="5212533" y="3392526"/>
                <a:ext cx="681597" cy="525465"/>
              </a:xfrm>
              <a:prstGeom prst="rect">
                <a:avLst/>
              </a:prstGeom>
              <a:noFill/>
            </p:spPr>
            <p:txBody>
              <a:bodyPr wrap="none" rtlCol="0">
                <a:spAutoFit/>
              </a:bodyPr>
              <a:lstStyle/>
              <a:p>
                <a:pPr algn="r">
                  <a:lnSpc>
                    <a:spcPct val="150000"/>
                  </a:lnSpc>
                </a:pPr>
                <a:r>
                  <a:rPr lang="en-GB" sz="1000" dirty="0">
                    <a:solidFill>
                      <a:schemeClr val="bg1">
                        <a:alpha val="50000"/>
                      </a:schemeClr>
                    </a:solidFill>
                  </a:rPr>
                  <a:t>SAFETY</a:t>
                </a:r>
              </a:p>
              <a:p>
                <a:pPr algn="r">
                  <a:lnSpc>
                    <a:spcPct val="150000"/>
                  </a:lnSpc>
                </a:pPr>
                <a:r>
                  <a:rPr lang="en-GB" sz="1000" dirty="0">
                    <a:solidFill>
                      <a:schemeClr val="bg1">
                        <a:alpha val="50000"/>
                      </a:schemeClr>
                    </a:solidFill>
                  </a:rPr>
                  <a:t>GUIDE</a:t>
                </a:r>
              </a:p>
            </p:txBody>
          </p:sp>
        </p:grpSp>
      </p:grpSp>
    </p:spTree>
    <p:extLst>
      <p:ext uri="{BB962C8B-B14F-4D97-AF65-F5344CB8AC3E}">
        <p14:creationId xmlns:p14="http://schemas.microsoft.com/office/powerpoint/2010/main" val="1139784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Kind&quot;:&quot;System&quot;,&quot;OldGuidesSetting&quot;:{&quot;HeaderHeight&quot;:15.0,&quot;FooterHeight&quot;:9.0,&quot;SideMargin&quot;:5.5,&quot;TopMargin&quot;:0.0,&quot;BottomMargin&quot;:0.0,&quot;IntervalMargin&quot;:1.5}}"/>
  <p:tag name="ISLIDE.TEMPLATE" val="fb00353d-bf80-4e16-b862-11663e94d873"/>
</p:tagLst>
</file>

<file path=ppt/tags/tag2.xml><?xml version="1.0" encoding="utf-8"?>
<p:tagLst xmlns:a="http://schemas.openxmlformats.org/drawingml/2006/main" xmlns:r="http://schemas.openxmlformats.org/officeDocument/2006/relationships" xmlns:p="http://schemas.openxmlformats.org/presentationml/2006/main">
  <p:tag name="ISLIDE.VECTOR" val="#537668;#350004;"/>
  <p:tag name="ISLIDE.PICTURE" val="#VCG41170535316;#VCG41139725497;#VCG41N883622612;#VCG211245528148;#VCG41157434064;#208645;#VCG41N1098116540;#VCG41157163812;#VCG41N1010593364;#VCG41114313769;#VCG41N105934727;#237451;#VCG41N601945516;#VCG41N867160142;#VCG41N902497486;#VCG41N902497530;#VCG41N902500902;#VCG41N883010268;#VCG41N600161484;#VCG41N876493918;#VCG41114313769;#VCG41172848107;#VCG41157529030;#237301;#237301;#237412;#236148;"/>
</p:tagLst>
</file>

<file path=ppt/tags/tag3.xml><?xml version="1.0" encoding="utf-8"?>
<p:tagLst xmlns:a="http://schemas.openxmlformats.org/drawingml/2006/main" xmlns:r="http://schemas.openxmlformats.org/officeDocument/2006/relationships" xmlns:p="http://schemas.openxmlformats.org/presentationml/2006/main">
  <p:tag name="ISLIDE.PICTURE" val="#VCG4194366343;#VCG41584226014;#VCG41N1129081621;"/>
</p:tagLst>
</file>

<file path=ppt/tags/tag4.xml><?xml version="1.0" encoding="utf-8"?>
<p:tagLst xmlns:a="http://schemas.openxmlformats.org/drawingml/2006/main" xmlns:r="http://schemas.openxmlformats.org/officeDocument/2006/relationships" xmlns:p="http://schemas.openxmlformats.org/presentationml/2006/main">
  <p:tag name="ISLIDE.PICTURE" val="#VCG4194366343;#VCG41584226014;"/>
</p:tagLst>
</file>

<file path=ppt/tags/tag5.xml><?xml version="1.0" encoding="utf-8"?>
<p:tagLst xmlns:a="http://schemas.openxmlformats.org/drawingml/2006/main" xmlns:r="http://schemas.openxmlformats.org/officeDocument/2006/relationships" xmlns:p="http://schemas.openxmlformats.org/presentationml/2006/main">
  <p:tag name="ISLIDE.PICTURE" val="#VCG4194366343;#VCG41584226014;#239521;#223226;#VCG41N179021734;#VCG41N1169326281;#VCG41527054098;"/>
</p:tagLst>
</file>

<file path=ppt/tags/tag6.xml><?xml version="1.0" encoding="utf-8"?>
<p:tagLst xmlns:a="http://schemas.openxmlformats.org/drawingml/2006/main" xmlns:r="http://schemas.openxmlformats.org/officeDocument/2006/relationships" xmlns:p="http://schemas.openxmlformats.org/presentationml/2006/main">
  <p:tag name="ISLIDE.PICTURE" val="#VCG4194366343;#VCG41584226014;#239521;#VCG41N873114588;#VCG41155445218;"/>
</p:tagLst>
</file>

<file path=ppt/theme/theme1.xml><?xml version="1.0" encoding="utf-8"?>
<a:theme xmlns:a="http://schemas.openxmlformats.org/drawingml/2006/main" name="主题1">
  <a:themeElements>
    <a:clrScheme name="Office">
      <a:dk1>
        <a:srgbClr val="000000"/>
      </a:dk1>
      <a:lt1>
        <a:srgbClr val="FFFFFF"/>
      </a:lt1>
      <a:dk2>
        <a:srgbClr val="778495"/>
      </a:dk2>
      <a:lt2>
        <a:srgbClr val="F0F0F0"/>
      </a:lt2>
      <a:accent1>
        <a:srgbClr val="DF5753"/>
      </a:accent1>
      <a:accent2>
        <a:srgbClr val="E55F47"/>
      </a:accent2>
      <a:accent3>
        <a:srgbClr val="EE9B6E"/>
      </a:accent3>
      <a:accent4>
        <a:srgbClr val="F0C5A1"/>
      </a:accent4>
      <a:accent5>
        <a:srgbClr val="AA7CEF"/>
      </a:accent5>
      <a:accent6>
        <a:srgbClr val="10EEE0"/>
      </a:accent6>
      <a:hlink>
        <a:srgbClr val="DF5753"/>
      </a:hlink>
      <a:folHlink>
        <a:srgbClr val="BFBFBF"/>
      </a:folHlink>
    </a:clrScheme>
    <a:fontScheme name="主题标准">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1" id="{FADC06E5-F6FD-43B6-A7FC-2E0633EE67FF}" vid="{FAB90306-471B-4F28-9DEE-1D9FBB0A2625}"/>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DF5753"/>
    </a:accent1>
    <a:accent2>
      <a:srgbClr val="E55F47"/>
    </a:accent2>
    <a:accent3>
      <a:srgbClr val="EE9B6E"/>
    </a:accent3>
    <a:accent4>
      <a:srgbClr val="F0C5A1"/>
    </a:accent4>
    <a:accent5>
      <a:srgbClr val="AA7CEF"/>
    </a:accent5>
    <a:accent6>
      <a:srgbClr val="10EEE0"/>
    </a:accent6>
    <a:hlink>
      <a:srgbClr val="DF5753"/>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Mu</Template>
  <TotalTime>0</TotalTime>
  <Words>831</Words>
  <Application>Microsoft Office PowerPoint</Application>
  <PresentationFormat>Widescreen</PresentationFormat>
  <Paragraphs>49</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等线</vt:lpstr>
      <vt:lpstr>Arial</vt:lpstr>
      <vt:lpstr>Bahnschrift SemiBold Condensed</vt:lpstr>
      <vt:lpstr>Calibri</vt:lpstr>
      <vt:lpstr>Roboto</vt:lpstr>
      <vt:lpstr>主题1</vt:lpstr>
      <vt:lpstr>PowerPoint Presentation</vt:lpstr>
      <vt:lpstr>PowerPoint Presentation</vt:lpstr>
      <vt:lpstr>PowerPoint Presentation</vt:lpstr>
      <vt:lpstr>PowerPoint Presentation</vt:lpstr>
      <vt:lpstr>PowerPoint Presentation</vt:lpstr>
      <vt:lpstr>PowerPoint Presentation</vt:lpstr>
    </vt:vector>
  </TitlesOfParts>
  <Manager>Ben Oostdam</Manager>
  <Company>iSlide-PowerPoint.com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iSlide PowerPoint  Standard Template</dc:title>
  <dc:subject>iSlide Safety Guide</dc:subject>
  <dc:creator>Ben Oostdam; Silvia van de Berg</dc:creator>
  <dc:description>Archive from https://iSlide-PowerPoint.com</dc:description>
  <cp:lastModifiedBy>Ben Oostdam ☁</cp:lastModifiedBy>
  <cp:revision>4</cp:revision>
  <cp:lastPrinted>2021-07-21T16:00:00Z</cp:lastPrinted>
  <dcterms:created xsi:type="dcterms:W3CDTF">2021-07-21T16:00:00Z</dcterms:created>
  <dcterms:modified xsi:type="dcterms:W3CDTF">2021-09-23T15:17:28Z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EMPLATE">
    <vt:lpwstr>fb00353d-bf80-4e16-b862-11663e94d873</vt:lpwstr>
  </property>
</Properties>
</file>